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3" r:id="rId5"/>
    <p:sldId id="266" r:id="rId6"/>
    <p:sldId id="268" r:id="rId7"/>
    <p:sldId id="261" r:id="rId8"/>
    <p:sldId id="267" r:id="rId9"/>
    <p:sldId id="258" r:id="rId1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B7FF"/>
    <a:srgbClr val="00FF00"/>
    <a:srgbClr val="CCFFCC"/>
    <a:srgbClr val="FF9933"/>
    <a:srgbClr val="FF66FF"/>
    <a:srgbClr val="CCCCFF"/>
    <a:srgbClr val="C8E2FB"/>
    <a:srgbClr val="FFFFCC"/>
    <a:srgbClr val="00A9DE"/>
    <a:srgbClr val="2FD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8BD0DA-656F-8683-4562-C57087EE03EE}" v="1" dt="2023-01-03T21:39:18.275"/>
    <p1510:client id="{DFFA0136-D264-1387-CB9A-EB568E382B18}" v="9" dt="2023-01-03T22:17:05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26" autoAdjust="0"/>
    <p:restoredTop sz="94660"/>
  </p:normalViewPr>
  <p:slideViewPr>
    <p:cSldViewPr snapToGrid="0">
      <p:cViewPr varScale="1">
        <p:scale>
          <a:sx n="82" d="100"/>
          <a:sy n="82" d="100"/>
        </p:scale>
        <p:origin x="845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CCF15-4C5D-49E1-8FC5-4BD41B463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78071-A643-4320-B9A9-88A88D0D0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DD6D9-66C6-4B40-8036-C0C0CC165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D1C3-FD75-43C2-A568-99624B0FD494}" type="datetimeFigureOut">
              <a:rPr lang="es-PE" smtClean="0"/>
              <a:t>15/04/2023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732A-45D8-437F-A299-C90F09CFF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92B98-D104-4E05-B904-2EA3808F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977-7E08-4D99-B46F-DCC84EE030E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48903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6C3C-913B-48A2-90C1-72A40D0F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D0448-D8C3-4D0F-87E4-901D8D435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3A037-5BE3-4934-A456-86C257C4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D1C3-FD75-43C2-A568-99624B0FD494}" type="datetimeFigureOut">
              <a:rPr lang="es-PE" smtClean="0"/>
              <a:t>15/04/2023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C5021-A611-4840-8CB3-D8561E82A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FB5BB-C381-497D-AEA4-6BFE0FBA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977-7E08-4D99-B46F-DCC84EE030E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8313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39B850-E116-40DA-BA6E-B87B23567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8289C-A697-46E6-BE05-EDE591736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CA614-7AA6-4688-ACD4-00906ABD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D1C3-FD75-43C2-A568-99624B0FD494}" type="datetimeFigureOut">
              <a:rPr lang="es-PE" smtClean="0"/>
              <a:t>15/04/2023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42C26-F431-47AD-9190-98D1636E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B99D2-0136-4E07-8853-D9A230A1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977-7E08-4D99-B46F-DCC84EE030E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67848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5563-A770-4879-9120-6673A3FE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97D3D-AFD8-4625-B4D6-914CAE003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8A7B5-2410-4A15-A1E4-551024FA2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D1C3-FD75-43C2-A568-99624B0FD494}" type="datetimeFigureOut">
              <a:rPr lang="es-PE" smtClean="0"/>
              <a:t>15/04/2023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C0886-3DB6-46DF-94FA-576C3BBD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73DBF-79E9-4731-ABF9-268A13A8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977-7E08-4D99-B46F-DCC84EE030E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40666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E40F8-D766-4888-9C13-117EE62C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C1EA0-3970-4BAC-8843-1C7B2B0FE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D3EE4-9BCC-4CF6-83D7-A29181FEC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D1C3-FD75-43C2-A568-99624B0FD494}" type="datetimeFigureOut">
              <a:rPr lang="es-PE" smtClean="0"/>
              <a:t>15/04/2023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C8A0A-452A-45E2-9B76-56C45236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887B3-6A4C-4577-BACE-A47AB851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977-7E08-4D99-B46F-DCC84EE030E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2252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520F-F96E-4A4D-AC83-2E6C9F79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D75A7-6E89-4BD6-8217-CD0F23D94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66AF6-4C51-4839-9CC6-8B75D983F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6FBCE-B02A-4450-826C-E0354F0B1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D1C3-FD75-43C2-A568-99624B0FD494}" type="datetimeFigureOut">
              <a:rPr lang="es-PE" smtClean="0"/>
              <a:t>15/04/2023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060F5-1640-41E1-B6AE-9DDA751DF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E766A-1B5E-4F94-B936-A3EDAB47D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977-7E08-4D99-B46F-DCC84EE030E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384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97A96-B4E4-4FA8-8EE6-5D9FB469B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78FDA-E8D0-4F2B-A0B5-AF48589D6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288FC-45A2-496D-BE2D-D71B95E36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5D6D56-FD7B-4976-AF19-5ECE96F78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07C687-6B0A-4E78-B7C2-63E875B7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CB0295-A5C9-4D10-ADAA-5CDEF0B19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D1C3-FD75-43C2-A568-99624B0FD494}" type="datetimeFigureOut">
              <a:rPr lang="es-PE" smtClean="0"/>
              <a:t>15/04/2023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919CB8-A85A-4D2F-B0BA-6B1212D0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C1FCF1-FEBD-48C0-850E-973D105DB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977-7E08-4D99-B46F-DCC84EE030E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980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DA951-E4DE-48CC-B045-4DB5A06C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360CD8-6578-4085-B5FC-E3244A93B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D1C3-FD75-43C2-A568-99624B0FD494}" type="datetimeFigureOut">
              <a:rPr lang="es-PE" smtClean="0"/>
              <a:t>15/04/2023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0B04D-14A2-4E47-BD2A-7605F6EAE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E4180-2AB4-49F5-8263-ECC7A560F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977-7E08-4D99-B46F-DCC84EE030E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33058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55F2D-6124-463C-A878-BF2B20E7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D1C3-FD75-43C2-A568-99624B0FD494}" type="datetimeFigureOut">
              <a:rPr lang="es-PE" smtClean="0"/>
              <a:t>15/04/2023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95F037-1C67-4663-BF88-F3D012E8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1A691-1AC8-4C3C-95B3-6FE61CD4F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977-7E08-4D99-B46F-DCC84EE030E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3181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CD539-E479-4FA3-A230-F3A9FB932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2E3F3-DB2D-45B8-94E7-4A547FD9F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1BD05-0273-4BA8-8879-A67E4071B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0E60F-887F-48B2-BCAB-5266BD9F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D1C3-FD75-43C2-A568-99624B0FD494}" type="datetimeFigureOut">
              <a:rPr lang="es-PE" smtClean="0"/>
              <a:t>15/04/2023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0F794-99F0-4DC5-BAF2-2C11AE5B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50F08-2A28-4B6F-844F-4CB91A58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977-7E08-4D99-B46F-DCC84EE030E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1261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E34E-499F-4E6B-B101-516F5E4B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8D9EF4-74CF-463B-92E9-591699E25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FC110-D694-4FC5-8076-12FBFA1E7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57BD5-7468-48DB-BFEB-0023505A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D1C3-FD75-43C2-A568-99624B0FD494}" type="datetimeFigureOut">
              <a:rPr lang="es-PE" smtClean="0"/>
              <a:t>15/04/2023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CC04E-E01F-4D15-AB9A-FA0D60F6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C46D9-27B0-462F-A2BA-789D6FC0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DE977-7E08-4D99-B46F-DCC84EE030E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62846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B9449F-1723-47B4-AC6C-A0045827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D81F1-69A3-4E4F-83A7-6CDD2B432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13FEB-4BA4-475B-8A6F-E8CEA81874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7D1C3-FD75-43C2-A568-99624B0FD494}" type="datetimeFigureOut">
              <a:rPr lang="es-PE" smtClean="0"/>
              <a:t>15/04/2023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DF8D0-29B8-4903-B0F4-B1F0F7A6D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6FCC3-6597-404F-A1ED-2032EFC10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DE977-7E08-4D99-B46F-DCC84EE030EF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4479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D1A6"/>
            </a:gs>
            <a:gs pos="100000">
              <a:srgbClr val="00A9DE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9326F-495E-4C20-8C57-E5B7A4B09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976312"/>
            <a:ext cx="9525000" cy="590550"/>
          </a:xfrm>
        </p:spPr>
        <p:txBody>
          <a:bodyPr>
            <a:noAutofit/>
          </a:bodyPr>
          <a:lstStyle/>
          <a:p>
            <a:pPr algn="l"/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GRESS PERSONAL USE" pitchFamily="2" charset="0"/>
                <a:cs typeface="IBM Plex Arabic" panose="020B0503050203000203" pitchFamily="34" charset="-78"/>
              </a:rPr>
              <a:t>Inventario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GRESS PERSONAL USE" pitchFamily="2" charset="0"/>
                <a:cs typeface="IBM Plex Arabic" panose="020B0503050203000203" pitchFamily="34" charset="-78"/>
              </a:rPr>
              <a:t> de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GRESS PERSONAL USE" pitchFamily="2" charset="0"/>
                <a:cs typeface="IBM Plex Arabic" panose="020B0503050203000203" pitchFamily="34" charset="-78"/>
              </a:rPr>
              <a:t>ejercicios</a:t>
            </a:r>
            <a:endParaRPr lang="es-PE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GRESS PERSONAL USE" pitchFamily="2" charset="0"/>
              <a:cs typeface="IBM Plex Arabic" panose="020B0503050203000203" pitchFamily="34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43246-BF90-4E35-B4CB-6CD6C0BA6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5262"/>
            <a:ext cx="6419850" cy="8477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GRESS PERSONAL USE" pitchFamily="2" charset="0"/>
              </a:rPr>
              <a:t>STATER TRAINER</a:t>
            </a:r>
            <a:endParaRPr lang="es-PE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GRESS PERSONAL USE" pitchFamily="2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04A0F88-31DA-4CE6-ACA7-850AA51AB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52" y="3715451"/>
            <a:ext cx="5177789" cy="258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558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D1A6"/>
            </a:gs>
            <a:gs pos="100000">
              <a:srgbClr val="00A9DE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se - mediapipe">
            <a:extLst>
              <a:ext uri="{FF2B5EF4-FFF2-40B4-BE49-F238E27FC236}">
                <a16:creationId xmlns:a16="http://schemas.microsoft.com/office/drawing/2014/main" id="{E71F8EBC-AAE7-42CD-A3D2-C4E7BFC9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48" y="932318"/>
            <a:ext cx="9693145" cy="549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5248F3-BD3B-4B24-8FC7-13DE6CBC6EF2}"/>
              </a:ext>
            </a:extLst>
          </p:cNvPr>
          <p:cNvSpPr txBox="1">
            <a:spLocks/>
          </p:cNvSpPr>
          <p:nvPr/>
        </p:nvSpPr>
        <p:spPr>
          <a:xfrm>
            <a:off x="201010" y="61912"/>
            <a:ext cx="4662652" cy="5905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GRESS PERSONAL USE" pitchFamily="2" charset="0"/>
                <a:cs typeface="IBM Plex Arabic" panose="020B0503050203000203" pitchFamily="34" charset="-78"/>
              </a:rPr>
              <a:t>LANDMARKS</a:t>
            </a:r>
            <a:endParaRPr lang="es-PE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GRESS PERSONAL USE" pitchFamily="2" charset="0"/>
              <a:cs typeface="IBM Plex Arabic" panose="020B0503050203000203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62210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C51022B3-57B6-4788-9844-C43107BE0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92" t="29223"/>
          <a:stretch/>
        </p:blipFill>
        <p:spPr>
          <a:xfrm flipH="1">
            <a:off x="5421807" y="3355596"/>
            <a:ext cx="3061412" cy="313271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3648306-9589-40F4-9EEF-B9D70209B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986"/>
          <a:stretch/>
        </p:blipFill>
        <p:spPr>
          <a:xfrm flipH="1">
            <a:off x="1700511" y="2518746"/>
            <a:ext cx="1894852" cy="396150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7FFBF1E-1B9E-4B35-B299-14A8C77546D8}"/>
              </a:ext>
            </a:extLst>
          </p:cNvPr>
          <p:cNvSpPr txBox="1">
            <a:spLocks/>
          </p:cNvSpPr>
          <p:nvPr/>
        </p:nvSpPr>
        <p:spPr>
          <a:xfrm>
            <a:off x="95092" y="40640"/>
            <a:ext cx="3211294" cy="5905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GRESS PERSONAL USE" pitchFamily="2" charset="0"/>
                <a:cs typeface="IBM Plex Arabic" panose="020B0503050203000203" pitchFamily="34" charset="-78"/>
              </a:rPr>
              <a:t>SQUATS</a:t>
            </a:r>
            <a:endParaRPr lang="es-PE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GRESS PERSONAL USE" pitchFamily="2" charset="0"/>
              <a:cs typeface="IBM Plex Arabic" panose="020B0503050203000203" pitchFamily="34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11EEC0-A363-4A94-9533-2A6B227BE957}"/>
              </a:ext>
            </a:extLst>
          </p:cNvPr>
          <p:cNvSpPr txBox="1"/>
          <p:nvPr/>
        </p:nvSpPr>
        <p:spPr>
          <a:xfrm>
            <a:off x="1703129" y="2185468"/>
            <a:ext cx="189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POSE 1</a:t>
            </a:r>
            <a:endParaRPr lang="es-PE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093542-D371-44AC-B529-2C766B34E736}"/>
              </a:ext>
            </a:extLst>
          </p:cNvPr>
          <p:cNvSpPr txBox="1"/>
          <p:nvPr/>
        </p:nvSpPr>
        <p:spPr>
          <a:xfrm>
            <a:off x="5421807" y="3001330"/>
            <a:ext cx="306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POSE 2</a:t>
            </a:r>
            <a:endParaRPr lang="es-PE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1669BF-42C4-4197-A2FE-6CFCA5A73B37}"/>
              </a:ext>
            </a:extLst>
          </p:cNvPr>
          <p:cNvCxnSpPr>
            <a:cxnSpLocks/>
          </p:cNvCxnSpPr>
          <p:nvPr/>
        </p:nvCxnSpPr>
        <p:spPr>
          <a:xfrm>
            <a:off x="2029175" y="3320142"/>
            <a:ext cx="436207" cy="0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BD2D57-0E17-4C24-9F49-BABB8BB0C36A}"/>
              </a:ext>
            </a:extLst>
          </p:cNvPr>
          <p:cNvCxnSpPr>
            <a:cxnSpLocks/>
          </p:cNvCxnSpPr>
          <p:nvPr/>
        </p:nvCxnSpPr>
        <p:spPr>
          <a:xfrm flipH="1">
            <a:off x="2490821" y="3298899"/>
            <a:ext cx="668166" cy="28127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943952-0120-448A-8075-6C47C5E2C4E6}"/>
              </a:ext>
            </a:extLst>
          </p:cNvPr>
          <p:cNvSpPr txBox="1"/>
          <p:nvPr/>
        </p:nvSpPr>
        <p:spPr>
          <a:xfrm>
            <a:off x="2674098" y="2758497"/>
            <a:ext cx="1183337" cy="338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RIGHT_ARM_ANGLE</a:t>
            </a:r>
          </a:p>
          <a:p>
            <a:pPr algn="ctr"/>
            <a:r>
              <a:rPr lang="en-US" sz="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180°</a:t>
            </a:r>
            <a:endParaRPr lang="es-PE" sz="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A40CC8-EFB9-4A67-B8D8-FFE02FD39E50}"/>
              </a:ext>
            </a:extLst>
          </p:cNvPr>
          <p:cNvSpPr txBox="1"/>
          <p:nvPr/>
        </p:nvSpPr>
        <p:spPr>
          <a:xfrm>
            <a:off x="677555" y="5206542"/>
            <a:ext cx="1162498" cy="338554"/>
          </a:xfrm>
          <a:prstGeom prst="rect">
            <a:avLst/>
          </a:prstGeom>
          <a:solidFill>
            <a:srgbClr val="C8E2FB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RIGHT_LEG_ANGLE</a:t>
            </a:r>
          </a:p>
          <a:p>
            <a:pPr algn="ctr"/>
            <a:r>
              <a:rPr lang="en-US" sz="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180°</a:t>
            </a:r>
            <a:endParaRPr lang="es-PE" sz="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B9070FE-987B-4295-A958-21F554EB04B9}"/>
              </a:ext>
            </a:extLst>
          </p:cNvPr>
          <p:cNvCxnSpPr>
            <a:cxnSpLocks/>
          </p:cNvCxnSpPr>
          <p:nvPr/>
        </p:nvCxnSpPr>
        <p:spPr>
          <a:xfrm>
            <a:off x="1994616" y="3327026"/>
            <a:ext cx="6698" cy="1114973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BA3E4E4-DBD8-42A0-B54E-385F15EB9EAA}"/>
              </a:ext>
            </a:extLst>
          </p:cNvPr>
          <p:cNvSpPr txBox="1"/>
          <p:nvPr/>
        </p:nvSpPr>
        <p:spPr>
          <a:xfrm>
            <a:off x="504650" y="4271388"/>
            <a:ext cx="1321195" cy="338554"/>
          </a:xfrm>
          <a:prstGeom prst="rect">
            <a:avLst/>
          </a:prstGeom>
          <a:solidFill>
            <a:srgbClr val="CCCCFF"/>
          </a:solidFill>
          <a:ln w="19050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RIGHT_TORSO_ANGLE</a:t>
            </a:r>
          </a:p>
          <a:p>
            <a:pPr algn="ctr"/>
            <a:r>
              <a:rPr lang="en-US" sz="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180°</a:t>
            </a:r>
            <a:endParaRPr lang="es-PE" sz="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2E6075-966F-4754-AD48-11FFD0D67E8B}"/>
              </a:ext>
            </a:extLst>
          </p:cNvPr>
          <p:cNvCxnSpPr>
            <a:cxnSpLocks/>
          </p:cNvCxnSpPr>
          <p:nvPr/>
        </p:nvCxnSpPr>
        <p:spPr>
          <a:xfrm>
            <a:off x="2053877" y="4440665"/>
            <a:ext cx="2850" cy="880265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465D75-A4EB-4903-8AB1-87C4B7CB7C0D}"/>
              </a:ext>
            </a:extLst>
          </p:cNvPr>
          <p:cNvCxnSpPr>
            <a:cxnSpLocks/>
          </p:cNvCxnSpPr>
          <p:nvPr/>
        </p:nvCxnSpPr>
        <p:spPr>
          <a:xfrm flipH="1">
            <a:off x="1958176" y="5320928"/>
            <a:ext cx="91606" cy="791603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BEA6DAF-87E2-44EA-883B-9168530CB6E1}"/>
              </a:ext>
            </a:extLst>
          </p:cNvPr>
          <p:cNvCxnSpPr>
            <a:cxnSpLocks/>
          </p:cNvCxnSpPr>
          <p:nvPr/>
        </p:nvCxnSpPr>
        <p:spPr>
          <a:xfrm flipH="1" flipV="1">
            <a:off x="5721763" y="5114197"/>
            <a:ext cx="978437" cy="46950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F243BD7-8A4E-4F2D-8940-77C20F9185F3}"/>
              </a:ext>
            </a:extLst>
          </p:cNvPr>
          <p:cNvCxnSpPr>
            <a:cxnSpLocks/>
          </p:cNvCxnSpPr>
          <p:nvPr/>
        </p:nvCxnSpPr>
        <p:spPr>
          <a:xfrm flipH="1">
            <a:off x="6307937" y="5160686"/>
            <a:ext cx="388838" cy="963905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D600BEC-F9D6-450D-ABE6-EC046915AAEE}"/>
              </a:ext>
            </a:extLst>
          </p:cNvPr>
          <p:cNvCxnSpPr>
            <a:cxnSpLocks/>
          </p:cNvCxnSpPr>
          <p:nvPr/>
        </p:nvCxnSpPr>
        <p:spPr>
          <a:xfrm flipV="1">
            <a:off x="1994616" y="4441999"/>
            <a:ext cx="6179" cy="878929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607AAAD-752E-4F20-A0C9-9EA67B86F084}"/>
              </a:ext>
            </a:extLst>
          </p:cNvPr>
          <p:cNvCxnSpPr>
            <a:cxnSpLocks/>
          </p:cNvCxnSpPr>
          <p:nvPr/>
        </p:nvCxnSpPr>
        <p:spPr>
          <a:xfrm flipH="1">
            <a:off x="5721763" y="4170222"/>
            <a:ext cx="978437" cy="897947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7D3587-A377-413A-8366-D49C794E0884}"/>
              </a:ext>
            </a:extLst>
          </p:cNvPr>
          <p:cNvCxnSpPr>
            <a:cxnSpLocks/>
          </p:cNvCxnSpPr>
          <p:nvPr/>
        </p:nvCxnSpPr>
        <p:spPr>
          <a:xfrm flipH="1" flipV="1">
            <a:off x="5721763" y="5068169"/>
            <a:ext cx="978437" cy="46489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A1E69F7-5284-433D-B006-A72C1EFD7416}"/>
              </a:ext>
            </a:extLst>
          </p:cNvPr>
          <p:cNvSpPr txBox="1"/>
          <p:nvPr/>
        </p:nvSpPr>
        <p:spPr>
          <a:xfrm>
            <a:off x="7008748" y="5082616"/>
            <a:ext cx="1162498" cy="338554"/>
          </a:xfrm>
          <a:prstGeom prst="rect">
            <a:avLst/>
          </a:prstGeom>
          <a:solidFill>
            <a:srgbClr val="C8E2FB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RIGHT_LEG_ANGLE</a:t>
            </a:r>
          </a:p>
          <a:p>
            <a:pPr algn="ctr"/>
            <a:r>
              <a:rPr lang="en-US" sz="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70°</a:t>
            </a:r>
            <a:endParaRPr lang="es-PE" sz="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AB72B70-AADB-49CC-81BB-83DE7DE59DB0}"/>
              </a:ext>
            </a:extLst>
          </p:cNvPr>
          <p:cNvSpPr txBox="1"/>
          <p:nvPr/>
        </p:nvSpPr>
        <p:spPr>
          <a:xfrm>
            <a:off x="4231832" y="4823571"/>
            <a:ext cx="1321195" cy="338554"/>
          </a:xfrm>
          <a:prstGeom prst="rect">
            <a:avLst/>
          </a:prstGeom>
          <a:solidFill>
            <a:srgbClr val="CCCCFF"/>
          </a:solidFill>
          <a:ln w="19050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RIGHT_TORSO_ANGLE</a:t>
            </a:r>
          </a:p>
          <a:p>
            <a:pPr algn="ctr"/>
            <a:r>
              <a:rPr lang="en-US" sz="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40°</a:t>
            </a:r>
            <a:endParaRPr lang="es-PE" sz="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66979DE-DA17-426E-9E70-BB09440F39D7}"/>
              </a:ext>
            </a:extLst>
          </p:cNvPr>
          <p:cNvCxnSpPr>
            <a:cxnSpLocks/>
          </p:cNvCxnSpPr>
          <p:nvPr/>
        </p:nvCxnSpPr>
        <p:spPr>
          <a:xfrm>
            <a:off x="6787771" y="4170222"/>
            <a:ext cx="521270" cy="75296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3A72374-12EF-4714-8956-71017754132D}"/>
              </a:ext>
            </a:extLst>
          </p:cNvPr>
          <p:cNvCxnSpPr>
            <a:cxnSpLocks/>
          </p:cNvCxnSpPr>
          <p:nvPr/>
        </p:nvCxnSpPr>
        <p:spPr>
          <a:xfrm flipH="1">
            <a:off x="7334480" y="4224275"/>
            <a:ext cx="668166" cy="28127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8FDEC049-E86A-4B6E-9AE3-3050FC06805F}"/>
              </a:ext>
            </a:extLst>
          </p:cNvPr>
          <p:cNvSpPr txBox="1"/>
          <p:nvPr/>
        </p:nvSpPr>
        <p:spPr>
          <a:xfrm>
            <a:off x="7517757" y="3683873"/>
            <a:ext cx="1183337" cy="338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RIGHT_ARM_ANGLE</a:t>
            </a:r>
          </a:p>
          <a:p>
            <a:pPr algn="ctr"/>
            <a:r>
              <a:rPr lang="en-US" sz="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180°</a:t>
            </a:r>
            <a:endParaRPr lang="es-PE" sz="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11B8146-5DD6-47ED-9F8D-70C0D975D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986"/>
          <a:stretch/>
        </p:blipFill>
        <p:spPr>
          <a:xfrm flipH="1">
            <a:off x="9319770" y="2629189"/>
            <a:ext cx="1894852" cy="39615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7CFD942-8321-4007-A802-BB5796ABE1D4}"/>
              </a:ext>
            </a:extLst>
          </p:cNvPr>
          <p:cNvSpPr txBox="1"/>
          <p:nvPr/>
        </p:nvSpPr>
        <p:spPr>
          <a:xfrm>
            <a:off x="9322388" y="2295911"/>
            <a:ext cx="189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POSE 3 </a:t>
            </a:r>
            <a:r>
              <a:rPr kumimoji="0" lang="es-PE" sz="1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(=POSE 1)</a:t>
            </a:r>
            <a:endParaRPr lang="es-PE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EAD176-66A6-48FD-A2E7-F696415F7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012130"/>
              </p:ext>
            </p:extLst>
          </p:nvPr>
        </p:nvGraphicFramePr>
        <p:xfrm>
          <a:off x="278674" y="702123"/>
          <a:ext cx="11634652" cy="1318157"/>
        </p:xfrm>
        <a:graphic>
          <a:graphicData uri="http://schemas.openxmlformats.org/drawingml/2006/table">
            <a:tbl>
              <a:tblPr/>
              <a:tblGrid>
                <a:gridCol w="370903">
                  <a:extLst>
                    <a:ext uri="{9D8B030D-6E8A-4147-A177-3AD203B41FA5}">
                      <a16:colId xmlns:a16="http://schemas.microsoft.com/office/drawing/2014/main" val="1430775858"/>
                    </a:ext>
                  </a:extLst>
                </a:gridCol>
                <a:gridCol w="849174">
                  <a:extLst>
                    <a:ext uri="{9D8B030D-6E8A-4147-A177-3AD203B41FA5}">
                      <a16:colId xmlns:a16="http://schemas.microsoft.com/office/drawing/2014/main" val="1243197526"/>
                    </a:ext>
                  </a:extLst>
                </a:gridCol>
                <a:gridCol w="458749">
                  <a:extLst>
                    <a:ext uri="{9D8B030D-6E8A-4147-A177-3AD203B41FA5}">
                      <a16:colId xmlns:a16="http://schemas.microsoft.com/office/drawing/2014/main" val="2088647358"/>
                    </a:ext>
                  </a:extLst>
                </a:gridCol>
                <a:gridCol w="907737">
                  <a:extLst>
                    <a:ext uri="{9D8B030D-6E8A-4147-A177-3AD203B41FA5}">
                      <a16:colId xmlns:a16="http://schemas.microsoft.com/office/drawing/2014/main" val="3309971244"/>
                    </a:ext>
                  </a:extLst>
                </a:gridCol>
                <a:gridCol w="370903">
                  <a:extLst>
                    <a:ext uri="{9D8B030D-6E8A-4147-A177-3AD203B41FA5}">
                      <a16:colId xmlns:a16="http://schemas.microsoft.com/office/drawing/2014/main" val="530493918"/>
                    </a:ext>
                  </a:extLst>
                </a:gridCol>
                <a:gridCol w="1151752">
                  <a:extLst>
                    <a:ext uri="{9D8B030D-6E8A-4147-A177-3AD203B41FA5}">
                      <a16:colId xmlns:a16="http://schemas.microsoft.com/office/drawing/2014/main" val="3810397795"/>
                    </a:ext>
                  </a:extLst>
                </a:gridCol>
                <a:gridCol w="1151752">
                  <a:extLst>
                    <a:ext uri="{9D8B030D-6E8A-4147-A177-3AD203B41FA5}">
                      <a16:colId xmlns:a16="http://schemas.microsoft.com/office/drawing/2014/main" val="3502770828"/>
                    </a:ext>
                  </a:extLst>
                </a:gridCol>
                <a:gridCol w="1054147">
                  <a:extLst>
                    <a:ext uri="{9D8B030D-6E8A-4147-A177-3AD203B41FA5}">
                      <a16:colId xmlns:a16="http://schemas.microsoft.com/office/drawing/2014/main" val="473694106"/>
                    </a:ext>
                  </a:extLst>
                </a:gridCol>
                <a:gridCol w="1112710">
                  <a:extLst>
                    <a:ext uri="{9D8B030D-6E8A-4147-A177-3AD203B41FA5}">
                      <a16:colId xmlns:a16="http://schemas.microsoft.com/office/drawing/2014/main" val="3344467769"/>
                    </a:ext>
                  </a:extLst>
                </a:gridCol>
                <a:gridCol w="927258">
                  <a:extLst>
                    <a:ext uri="{9D8B030D-6E8A-4147-A177-3AD203B41FA5}">
                      <a16:colId xmlns:a16="http://schemas.microsoft.com/office/drawing/2014/main" val="2202440328"/>
                    </a:ext>
                  </a:extLst>
                </a:gridCol>
                <a:gridCol w="985822">
                  <a:extLst>
                    <a:ext uri="{9D8B030D-6E8A-4147-A177-3AD203B41FA5}">
                      <a16:colId xmlns:a16="http://schemas.microsoft.com/office/drawing/2014/main" val="1143245486"/>
                    </a:ext>
                  </a:extLst>
                </a:gridCol>
                <a:gridCol w="1044386">
                  <a:extLst>
                    <a:ext uri="{9D8B030D-6E8A-4147-A177-3AD203B41FA5}">
                      <a16:colId xmlns:a16="http://schemas.microsoft.com/office/drawing/2014/main" val="849253094"/>
                    </a:ext>
                  </a:extLst>
                </a:gridCol>
                <a:gridCol w="1249359">
                  <a:extLst>
                    <a:ext uri="{9D8B030D-6E8A-4147-A177-3AD203B41FA5}">
                      <a16:colId xmlns:a16="http://schemas.microsoft.com/office/drawing/2014/main" val="1572707055"/>
                    </a:ext>
                  </a:extLst>
                </a:gridCol>
              </a:tblGrid>
              <a:tr h="92629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id </a:t>
                      </a:r>
                      <a:r>
                        <a:rPr lang="es-P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exercise</a:t>
                      </a:r>
                      <a:endParaRPr lang="es-PE" sz="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name_exercise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n_poses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vista_corporal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pose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LEFT_TORSO_ANGLE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Landmarks: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11. LEFT_SHOULDER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23. LEFT_HIP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25. LEFT_KNEE</a:t>
                      </a:r>
                    </a:p>
                  </a:txBody>
                  <a:tcPr marL="5293" marR="5293" marT="529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RIGHT_TORSO_ANGLE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Landmarks: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12. RIGHT_SHOULDER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24. RIGHT_HIP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26. RIGHT_KNEE</a:t>
                      </a:r>
                    </a:p>
                  </a:txBody>
                  <a:tcPr marL="5293" marR="5293" marT="529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LEFT_ARM_ANGLE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Landmarks: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11. LEFT_SHOULDER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13. LEFT_ELBOW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15. LEFT_WRIST</a:t>
                      </a:r>
                    </a:p>
                  </a:txBody>
                  <a:tcPr marL="5293" marR="5293" marT="529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RIGHT_ARM_ANGLE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Landmarks: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12. RIGHT_SHOULDER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14. RIGHT_ELBOW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16. RIGHT_WRIST</a:t>
                      </a:r>
                    </a:p>
                  </a:txBody>
                  <a:tcPr marL="5293" marR="5293" marT="529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LEFT_LEG_ANGLE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Landmarks: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23. LEFT_HIP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25. LEFT_KNEE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27. LEFT_ANKLE</a:t>
                      </a:r>
                    </a:p>
                  </a:txBody>
                  <a:tcPr marL="5293" marR="5293" marT="529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RIGHT_LEG_ANGLE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Landmarks: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24. RIGHT_HIP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26. RIGHT_KNEE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28. RIGHT_ANKLE</a:t>
                      </a:r>
                    </a:p>
                  </a:txBody>
                  <a:tcPr marL="5293" marR="5293" marT="529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E2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LEFT_NECK_ANGLE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Landmarks: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0. NOSE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11. LEFT_SHOULDER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23. LEFT_HIP</a:t>
                      </a:r>
                    </a:p>
                  </a:txBody>
                  <a:tcPr marL="5293" marR="5293" marT="529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RIGHT_NECK_ANGLE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Landmarks: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0. NOSE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12. RIGHT_SHOULDER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24. RIGHT_HIP</a:t>
                      </a:r>
                    </a:p>
                  </a:txBody>
                  <a:tcPr marL="5293" marR="5293" marT="529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393116"/>
                  </a:ext>
                </a:extLst>
              </a:tr>
              <a:tr h="11644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1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Squats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2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LATERAL</a:t>
                      </a:r>
                      <a:b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</a:br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DERECHO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P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1</a:t>
                      </a:r>
                    </a:p>
                  </a:txBody>
                  <a:tcPr marL="5293" marR="5293" marT="529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80808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None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180°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80808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None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180°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80808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None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180°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80808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None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80808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None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91480"/>
                  </a:ext>
                </a:extLst>
              </a:tr>
              <a:tr h="13232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2</a:t>
                      </a:r>
                    </a:p>
                  </a:txBody>
                  <a:tcPr marL="5293" marR="5293" marT="529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80808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None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40°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80808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None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180°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80808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None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70°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80808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None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80808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None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58493"/>
                  </a:ext>
                </a:extLst>
              </a:tr>
              <a:tr h="13232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3</a:t>
                      </a:r>
                    </a:p>
                  </a:txBody>
                  <a:tcPr marL="5293" marR="5293" marT="529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80808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None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180°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80808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None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180°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80808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None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180°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80808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None</a:t>
                      </a: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 dirty="0" err="1">
                          <a:solidFill>
                            <a:srgbClr val="808080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</a:rPr>
                        <a:t>None</a:t>
                      </a:r>
                      <a:endParaRPr lang="es-PE" sz="800" b="0" i="0" u="none" strike="noStrike" dirty="0">
                        <a:solidFill>
                          <a:srgbClr val="80808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5293" marR="5293" marT="52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69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13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F3F4DD-2613-4606-8D19-57B68AFE2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100" y="2278468"/>
            <a:ext cx="4922947" cy="1440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17D836-1414-4D1A-B39D-7E7413F8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79" y="1820709"/>
            <a:ext cx="4572396" cy="20499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7FFBF1E-1B9E-4B35-B299-14A8C77546D8}"/>
              </a:ext>
            </a:extLst>
          </p:cNvPr>
          <p:cNvSpPr txBox="1">
            <a:spLocks/>
          </p:cNvSpPr>
          <p:nvPr/>
        </p:nvSpPr>
        <p:spPr>
          <a:xfrm>
            <a:off x="95092" y="40640"/>
            <a:ext cx="3211294" cy="5905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OGRESS PERSONAL USE" pitchFamily="2" charset="0"/>
                <a:ea typeface="+mj-ea"/>
                <a:cs typeface="IBM Plex Arabic" panose="020B0503050203000203" pitchFamily="34" charset="-78"/>
              </a:rPr>
              <a:t>PUSH UPS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ROGRESS PERSONAL USE" pitchFamily="2" charset="0"/>
              <a:ea typeface="+mj-ea"/>
              <a:cs typeface="IBM Plex Arabic" panose="020B0503050203000203" pitchFamily="34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11EEC0-A363-4A94-9533-2A6B227BE957}"/>
              </a:ext>
            </a:extLst>
          </p:cNvPr>
          <p:cNvSpPr txBox="1"/>
          <p:nvPr/>
        </p:nvSpPr>
        <p:spPr>
          <a:xfrm>
            <a:off x="696179" y="1482913"/>
            <a:ext cx="4572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POSE 1</a:t>
            </a:r>
            <a:endParaRPr kumimoji="0" lang="es-PE" sz="1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093542-D371-44AC-B529-2C766B34E736}"/>
              </a:ext>
            </a:extLst>
          </p:cNvPr>
          <p:cNvSpPr txBox="1"/>
          <p:nvPr/>
        </p:nvSpPr>
        <p:spPr>
          <a:xfrm>
            <a:off x="6381100" y="1951445"/>
            <a:ext cx="5018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POSE 2</a:t>
            </a:r>
            <a:endParaRPr kumimoji="0" lang="es-PE" sz="1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1669BF-42C4-4197-A2FE-6CFCA5A73B37}"/>
              </a:ext>
            </a:extLst>
          </p:cNvPr>
          <p:cNvCxnSpPr>
            <a:cxnSpLocks/>
          </p:cNvCxnSpPr>
          <p:nvPr/>
        </p:nvCxnSpPr>
        <p:spPr>
          <a:xfrm flipV="1">
            <a:off x="2094409" y="2593382"/>
            <a:ext cx="939701" cy="405238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BD2D57-0E17-4C24-9F49-BABB8BB0C36A}"/>
              </a:ext>
            </a:extLst>
          </p:cNvPr>
          <p:cNvCxnSpPr>
            <a:cxnSpLocks/>
          </p:cNvCxnSpPr>
          <p:nvPr/>
        </p:nvCxnSpPr>
        <p:spPr>
          <a:xfrm flipH="1">
            <a:off x="887639" y="2998620"/>
            <a:ext cx="1206770" cy="246895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A40CC8-EFB9-4A67-B8D8-FFE02FD39E50}"/>
              </a:ext>
            </a:extLst>
          </p:cNvPr>
          <p:cNvSpPr txBox="1"/>
          <p:nvPr/>
        </p:nvSpPr>
        <p:spPr>
          <a:xfrm>
            <a:off x="1240500" y="3313340"/>
            <a:ext cx="1249060" cy="338554"/>
          </a:xfrm>
          <a:prstGeom prst="rect">
            <a:avLst/>
          </a:prstGeom>
          <a:solidFill>
            <a:srgbClr val="C8E2FB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RIGHT_KNEE_ANGLE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170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B9070FE-987B-4295-A958-21F554EB04B9}"/>
              </a:ext>
            </a:extLst>
          </p:cNvPr>
          <p:cNvCxnSpPr>
            <a:cxnSpLocks/>
          </p:cNvCxnSpPr>
          <p:nvPr/>
        </p:nvCxnSpPr>
        <p:spPr>
          <a:xfrm flipV="1">
            <a:off x="2062319" y="2521981"/>
            <a:ext cx="959555" cy="405936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BA3E4E4-DBD8-42A0-B54E-385F15EB9EAA}"/>
              </a:ext>
            </a:extLst>
          </p:cNvPr>
          <p:cNvSpPr txBox="1"/>
          <p:nvPr/>
        </p:nvSpPr>
        <p:spPr>
          <a:xfrm>
            <a:off x="1794455" y="1888159"/>
            <a:ext cx="1133644" cy="338554"/>
          </a:xfrm>
          <a:prstGeom prst="rect">
            <a:avLst/>
          </a:prstGeom>
          <a:solidFill>
            <a:srgbClr val="CCCCFF"/>
          </a:solidFill>
          <a:ln w="19050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RIGHT_HIT_ANGLE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165°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2E6075-966F-4754-AD48-11FFD0D67E8B}"/>
              </a:ext>
            </a:extLst>
          </p:cNvPr>
          <p:cNvCxnSpPr>
            <a:cxnSpLocks/>
          </p:cNvCxnSpPr>
          <p:nvPr/>
        </p:nvCxnSpPr>
        <p:spPr>
          <a:xfrm flipV="1">
            <a:off x="4183764" y="2324019"/>
            <a:ext cx="133545" cy="603898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465D75-A4EB-4903-8AB1-87C4B7CB7C0D}"/>
              </a:ext>
            </a:extLst>
          </p:cNvPr>
          <p:cNvCxnSpPr>
            <a:cxnSpLocks/>
          </p:cNvCxnSpPr>
          <p:nvPr/>
        </p:nvCxnSpPr>
        <p:spPr>
          <a:xfrm>
            <a:off x="4183764" y="2927917"/>
            <a:ext cx="204250" cy="790856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D600BEC-F9D6-450D-ABE6-EC046915AAEE}"/>
              </a:ext>
            </a:extLst>
          </p:cNvPr>
          <p:cNvCxnSpPr>
            <a:cxnSpLocks/>
          </p:cNvCxnSpPr>
          <p:nvPr/>
        </p:nvCxnSpPr>
        <p:spPr>
          <a:xfrm flipV="1">
            <a:off x="3034110" y="2317839"/>
            <a:ext cx="1215673" cy="204142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03139BD-81A5-4AD4-9E63-FCFBEF76ABBB}"/>
              </a:ext>
            </a:extLst>
          </p:cNvPr>
          <p:cNvSpPr txBox="1"/>
          <p:nvPr/>
        </p:nvSpPr>
        <p:spPr>
          <a:xfrm>
            <a:off x="4437376" y="2783513"/>
            <a:ext cx="1359668" cy="338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RIGHT_ELBOW_ANGLE</a:t>
            </a:r>
          </a:p>
          <a:p>
            <a:pPr algn="ctr"/>
            <a:r>
              <a:rPr lang="en-US" sz="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155°</a:t>
            </a:r>
            <a:endParaRPr lang="es-PE" sz="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602ADD-E95D-4F0A-A6A5-AF47811C65BA}"/>
              </a:ext>
            </a:extLst>
          </p:cNvPr>
          <p:cNvCxnSpPr>
            <a:cxnSpLocks/>
          </p:cNvCxnSpPr>
          <p:nvPr/>
        </p:nvCxnSpPr>
        <p:spPr>
          <a:xfrm flipV="1">
            <a:off x="7996147" y="3045265"/>
            <a:ext cx="1069476" cy="111779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AC3E0FA-77CE-462B-9990-02B542C606C5}"/>
              </a:ext>
            </a:extLst>
          </p:cNvPr>
          <p:cNvCxnSpPr>
            <a:cxnSpLocks/>
          </p:cNvCxnSpPr>
          <p:nvPr/>
        </p:nvCxnSpPr>
        <p:spPr>
          <a:xfrm flipH="1" flipV="1">
            <a:off x="6726735" y="2880819"/>
            <a:ext cx="1269412" cy="276225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A77F1EA-A006-4296-BA59-868D9CF7AFF4}"/>
              </a:ext>
            </a:extLst>
          </p:cNvPr>
          <p:cNvSpPr txBox="1"/>
          <p:nvPr/>
        </p:nvSpPr>
        <p:spPr>
          <a:xfrm>
            <a:off x="7314650" y="3518525"/>
            <a:ext cx="1249060" cy="338554"/>
          </a:xfrm>
          <a:prstGeom prst="rect">
            <a:avLst/>
          </a:prstGeom>
          <a:solidFill>
            <a:srgbClr val="C8E2FB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RIGHT_KNEE_ANGLE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160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B76CF57-F70F-4933-9EC5-5850A8033623}"/>
              </a:ext>
            </a:extLst>
          </p:cNvPr>
          <p:cNvCxnSpPr>
            <a:cxnSpLocks/>
          </p:cNvCxnSpPr>
          <p:nvPr/>
        </p:nvCxnSpPr>
        <p:spPr>
          <a:xfrm flipV="1">
            <a:off x="8001045" y="2967114"/>
            <a:ext cx="1064578" cy="115243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81EED5A-2C80-49D3-BC03-257A3133F34D}"/>
              </a:ext>
            </a:extLst>
          </p:cNvPr>
          <p:cNvSpPr txBox="1"/>
          <p:nvPr/>
        </p:nvSpPr>
        <p:spPr>
          <a:xfrm>
            <a:off x="7720816" y="2351948"/>
            <a:ext cx="1133644" cy="338554"/>
          </a:xfrm>
          <a:prstGeom prst="rect">
            <a:avLst/>
          </a:prstGeom>
          <a:solidFill>
            <a:srgbClr val="CCCCFF"/>
          </a:solidFill>
          <a:ln w="19050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RIGHT_HIT_ANGLE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175°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DE67170-6BE0-45EE-BC01-E303562E2E74}"/>
              </a:ext>
            </a:extLst>
          </p:cNvPr>
          <p:cNvCxnSpPr>
            <a:cxnSpLocks/>
          </p:cNvCxnSpPr>
          <p:nvPr/>
        </p:nvCxnSpPr>
        <p:spPr>
          <a:xfrm>
            <a:off x="9842348" y="2845688"/>
            <a:ext cx="610977" cy="35131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F479D46-7A01-43DD-A018-FEE91E2ED886}"/>
              </a:ext>
            </a:extLst>
          </p:cNvPr>
          <p:cNvCxnSpPr>
            <a:cxnSpLocks/>
          </p:cNvCxnSpPr>
          <p:nvPr/>
        </p:nvCxnSpPr>
        <p:spPr>
          <a:xfrm>
            <a:off x="9842348" y="2855393"/>
            <a:ext cx="231377" cy="700027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4B2588D-F610-4F6F-894B-37115FDFFDB3}"/>
              </a:ext>
            </a:extLst>
          </p:cNvPr>
          <p:cNvCxnSpPr>
            <a:cxnSpLocks/>
          </p:cNvCxnSpPr>
          <p:nvPr/>
        </p:nvCxnSpPr>
        <p:spPr>
          <a:xfrm flipV="1">
            <a:off x="9065623" y="2947868"/>
            <a:ext cx="1387702" cy="4922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136754E-D1B2-458C-9F8D-240739EFA54C}"/>
              </a:ext>
            </a:extLst>
          </p:cNvPr>
          <p:cNvSpPr txBox="1"/>
          <p:nvPr/>
        </p:nvSpPr>
        <p:spPr>
          <a:xfrm>
            <a:off x="9972595" y="2218634"/>
            <a:ext cx="1359668" cy="338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RIGHT_ELBOW_ANGLE</a:t>
            </a:r>
          </a:p>
          <a:p>
            <a:pPr algn="ctr"/>
            <a:r>
              <a:rPr lang="en-US" sz="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70°</a:t>
            </a:r>
            <a:endParaRPr lang="es-PE" sz="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5" name="Picture 4">
            <a:extLst>
              <a:ext uri="{FF2B5EF4-FFF2-40B4-BE49-F238E27FC236}">
                <a16:creationId xmlns:a16="http://schemas.microsoft.com/office/drawing/2014/main" id="{CE91E673-524C-48BB-997E-194E55E5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266" y="4130378"/>
            <a:ext cx="4572396" cy="2049958"/>
          </a:xfrm>
          <a:prstGeom prst="rect">
            <a:avLst/>
          </a:prstGeom>
        </p:spPr>
      </p:pic>
      <p:sp>
        <p:nvSpPr>
          <p:cNvPr id="66" name="TextBox 10">
            <a:extLst>
              <a:ext uri="{FF2B5EF4-FFF2-40B4-BE49-F238E27FC236}">
                <a16:creationId xmlns:a16="http://schemas.microsoft.com/office/drawing/2014/main" id="{DE6F8B7C-42A8-4D01-B6CF-19C25FDCEAC7}"/>
              </a:ext>
            </a:extLst>
          </p:cNvPr>
          <p:cNvSpPr txBox="1"/>
          <p:nvPr/>
        </p:nvSpPr>
        <p:spPr>
          <a:xfrm>
            <a:off x="3121266" y="3792582"/>
            <a:ext cx="4572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POSE 3</a:t>
            </a:r>
            <a:endParaRPr kumimoji="0" lang="es-PE" sz="1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67" name="Straight Connector 16">
            <a:extLst>
              <a:ext uri="{FF2B5EF4-FFF2-40B4-BE49-F238E27FC236}">
                <a16:creationId xmlns:a16="http://schemas.microsoft.com/office/drawing/2014/main" id="{D9126BF8-B9A5-4715-9216-304EEF73F8E7}"/>
              </a:ext>
            </a:extLst>
          </p:cNvPr>
          <p:cNvCxnSpPr>
            <a:cxnSpLocks/>
          </p:cNvCxnSpPr>
          <p:nvPr/>
        </p:nvCxnSpPr>
        <p:spPr>
          <a:xfrm flipV="1">
            <a:off x="4519496" y="4903051"/>
            <a:ext cx="939701" cy="405238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19">
            <a:extLst>
              <a:ext uri="{FF2B5EF4-FFF2-40B4-BE49-F238E27FC236}">
                <a16:creationId xmlns:a16="http://schemas.microsoft.com/office/drawing/2014/main" id="{97F69AB7-B4A3-4DFC-B11C-3485822E8DA2}"/>
              </a:ext>
            </a:extLst>
          </p:cNvPr>
          <p:cNvCxnSpPr>
            <a:cxnSpLocks/>
          </p:cNvCxnSpPr>
          <p:nvPr/>
        </p:nvCxnSpPr>
        <p:spPr>
          <a:xfrm flipH="1">
            <a:off x="3312726" y="5308289"/>
            <a:ext cx="1206770" cy="246895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31">
            <a:extLst>
              <a:ext uri="{FF2B5EF4-FFF2-40B4-BE49-F238E27FC236}">
                <a16:creationId xmlns:a16="http://schemas.microsoft.com/office/drawing/2014/main" id="{68676FA7-3281-4D60-A239-4D015D21C874}"/>
              </a:ext>
            </a:extLst>
          </p:cNvPr>
          <p:cNvSpPr txBox="1"/>
          <p:nvPr/>
        </p:nvSpPr>
        <p:spPr>
          <a:xfrm>
            <a:off x="3665587" y="5623009"/>
            <a:ext cx="1249060" cy="338554"/>
          </a:xfrm>
          <a:prstGeom prst="rect">
            <a:avLst/>
          </a:prstGeom>
          <a:solidFill>
            <a:srgbClr val="C8E2FB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RIGHT_KNEE_ANGLE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170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70" name="Straight Connector 42">
            <a:extLst>
              <a:ext uri="{FF2B5EF4-FFF2-40B4-BE49-F238E27FC236}">
                <a16:creationId xmlns:a16="http://schemas.microsoft.com/office/drawing/2014/main" id="{E3267663-9F2B-4B7C-8EF9-67852E8F9979}"/>
              </a:ext>
            </a:extLst>
          </p:cNvPr>
          <p:cNvCxnSpPr>
            <a:cxnSpLocks/>
          </p:cNvCxnSpPr>
          <p:nvPr/>
        </p:nvCxnSpPr>
        <p:spPr>
          <a:xfrm flipV="1">
            <a:off x="4487406" y="4831650"/>
            <a:ext cx="959555" cy="405936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48">
            <a:extLst>
              <a:ext uri="{FF2B5EF4-FFF2-40B4-BE49-F238E27FC236}">
                <a16:creationId xmlns:a16="http://schemas.microsoft.com/office/drawing/2014/main" id="{ED37BC94-0A1C-44B7-940E-7D5AC3A467EC}"/>
              </a:ext>
            </a:extLst>
          </p:cNvPr>
          <p:cNvSpPr txBox="1"/>
          <p:nvPr/>
        </p:nvSpPr>
        <p:spPr>
          <a:xfrm>
            <a:off x="4219542" y="4197828"/>
            <a:ext cx="1133644" cy="338554"/>
          </a:xfrm>
          <a:prstGeom prst="rect">
            <a:avLst/>
          </a:prstGeom>
          <a:solidFill>
            <a:srgbClr val="CCCCFF"/>
          </a:solidFill>
          <a:ln w="19050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RIGHT_HIT_ANGLE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165°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72" name="Straight Connector 25">
            <a:extLst>
              <a:ext uri="{FF2B5EF4-FFF2-40B4-BE49-F238E27FC236}">
                <a16:creationId xmlns:a16="http://schemas.microsoft.com/office/drawing/2014/main" id="{F98692F5-620A-42EF-8ECB-2F2DBEE31037}"/>
              </a:ext>
            </a:extLst>
          </p:cNvPr>
          <p:cNvCxnSpPr>
            <a:cxnSpLocks/>
          </p:cNvCxnSpPr>
          <p:nvPr/>
        </p:nvCxnSpPr>
        <p:spPr>
          <a:xfrm flipV="1">
            <a:off x="6608851" y="4633688"/>
            <a:ext cx="133545" cy="603898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27">
            <a:extLst>
              <a:ext uri="{FF2B5EF4-FFF2-40B4-BE49-F238E27FC236}">
                <a16:creationId xmlns:a16="http://schemas.microsoft.com/office/drawing/2014/main" id="{F83B749F-8DC6-4391-9B2D-B3EAAD12DEB7}"/>
              </a:ext>
            </a:extLst>
          </p:cNvPr>
          <p:cNvCxnSpPr>
            <a:cxnSpLocks/>
          </p:cNvCxnSpPr>
          <p:nvPr/>
        </p:nvCxnSpPr>
        <p:spPr>
          <a:xfrm>
            <a:off x="6608851" y="5237586"/>
            <a:ext cx="204250" cy="790856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44">
            <a:extLst>
              <a:ext uri="{FF2B5EF4-FFF2-40B4-BE49-F238E27FC236}">
                <a16:creationId xmlns:a16="http://schemas.microsoft.com/office/drawing/2014/main" id="{983E64ED-5D32-4451-9114-1B6AB02B4E01}"/>
              </a:ext>
            </a:extLst>
          </p:cNvPr>
          <p:cNvCxnSpPr>
            <a:cxnSpLocks/>
          </p:cNvCxnSpPr>
          <p:nvPr/>
        </p:nvCxnSpPr>
        <p:spPr>
          <a:xfrm flipV="1">
            <a:off x="5459197" y="4627508"/>
            <a:ext cx="1215673" cy="204142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46">
            <a:extLst>
              <a:ext uri="{FF2B5EF4-FFF2-40B4-BE49-F238E27FC236}">
                <a16:creationId xmlns:a16="http://schemas.microsoft.com/office/drawing/2014/main" id="{64A5A06B-2D0A-4712-BE63-E8B469FCCA5D}"/>
              </a:ext>
            </a:extLst>
          </p:cNvPr>
          <p:cNvSpPr txBox="1"/>
          <p:nvPr/>
        </p:nvSpPr>
        <p:spPr>
          <a:xfrm>
            <a:off x="6862463" y="5093182"/>
            <a:ext cx="1359668" cy="3385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RIGHT_ELBOW_ANGLE</a:t>
            </a:r>
          </a:p>
          <a:p>
            <a:pPr algn="ctr"/>
            <a:r>
              <a:rPr lang="en-US" sz="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155°</a:t>
            </a:r>
            <a:endParaRPr lang="es-PE" sz="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7168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ADF293C8-FF17-4E6B-B597-826748F5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826" y="1030634"/>
            <a:ext cx="4280326" cy="20170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7FFBF1E-1B9E-4B35-B299-14A8C77546D8}"/>
              </a:ext>
            </a:extLst>
          </p:cNvPr>
          <p:cNvSpPr txBox="1">
            <a:spLocks/>
          </p:cNvSpPr>
          <p:nvPr/>
        </p:nvSpPr>
        <p:spPr>
          <a:xfrm>
            <a:off x="95092" y="40640"/>
            <a:ext cx="3211294" cy="5905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GRESS PERSONAL USE" pitchFamily="2" charset="0"/>
                <a:cs typeface="IBM Plex Arabic" panose="020B0503050203000203" pitchFamily="34" charset="-78"/>
              </a:rPr>
              <a:t>CURL UP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ROGRESS PERSONAL USE" pitchFamily="2" charset="0"/>
              <a:ea typeface="+mj-ea"/>
              <a:cs typeface="IBM Plex Arabic" panose="020B0503050203000203" pitchFamily="34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093542-D371-44AC-B529-2C766B34E736}"/>
              </a:ext>
            </a:extLst>
          </p:cNvPr>
          <p:cNvSpPr txBox="1"/>
          <p:nvPr/>
        </p:nvSpPr>
        <p:spPr>
          <a:xfrm>
            <a:off x="6694676" y="770528"/>
            <a:ext cx="4295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POSE 2</a:t>
            </a:r>
            <a:endParaRPr kumimoji="0" lang="es-PE" sz="1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A1E69F7-5284-433D-B006-A72C1EFD7416}"/>
              </a:ext>
            </a:extLst>
          </p:cNvPr>
          <p:cNvSpPr txBox="1"/>
          <p:nvPr/>
        </p:nvSpPr>
        <p:spPr>
          <a:xfrm>
            <a:off x="10451017" y="939047"/>
            <a:ext cx="1249061" cy="338554"/>
          </a:xfrm>
          <a:prstGeom prst="rect">
            <a:avLst/>
          </a:prstGeom>
          <a:solidFill>
            <a:srgbClr val="C8E2FB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RIGHT_KNEE_ANGLE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65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AB72B70-AADB-49CC-81BB-83DE7DE59DB0}"/>
              </a:ext>
            </a:extLst>
          </p:cNvPr>
          <p:cNvSpPr txBox="1"/>
          <p:nvPr/>
        </p:nvSpPr>
        <p:spPr>
          <a:xfrm>
            <a:off x="8319625" y="2706255"/>
            <a:ext cx="1133644" cy="338554"/>
          </a:xfrm>
          <a:prstGeom prst="rect">
            <a:avLst/>
          </a:prstGeom>
          <a:solidFill>
            <a:srgbClr val="CCCCFF"/>
          </a:solidFill>
          <a:ln w="19050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RIGHT_HIT_ANGLE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FDEC049-E86A-4B6E-9AE3-3050FC06805F}"/>
              </a:ext>
            </a:extLst>
          </p:cNvPr>
          <p:cNvSpPr txBox="1"/>
          <p:nvPr/>
        </p:nvSpPr>
        <p:spPr>
          <a:xfrm>
            <a:off x="6657703" y="648909"/>
            <a:ext cx="1539204" cy="338554"/>
          </a:xfrm>
          <a:prstGeom prst="rect">
            <a:avLst/>
          </a:prstGeom>
          <a:solidFill>
            <a:srgbClr val="B7B7FF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RIGHT_SHOULDER_ANGLE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B748F6-2642-4B72-A81F-4B18C7D0A1C1}"/>
              </a:ext>
            </a:extLst>
          </p:cNvPr>
          <p:cNvCxnSpPr>
            <a:cxnSpLocks/>
          </p:cNvCxnSpPr>
          <p:nvPr/>
        </p:nvCxnSpPr>
        <p:spPr>
          <a:xfrm>
            <a:off x="9856010" y="1583225"/>
            <a:ext cx="743623" cy="1029742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1FFE4B9-EEE9-4C35-99DD-61209200C36A}"/>
              </a:ext>
            </a:extLst>
          </p:cNvPr>
          <p:cNvCxnSpPr>
            <a:cxnSpLocks/>
          </p:cNvCxnSpPr>
          <p:nvPr/>
        </p:nvCxnSpPr>
        <p:spPr>
          <a:xfrm flipH="1">
            <a:off x="9237536" y="1605454"/>
            <a:ext cx="618474" cy="936514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152CB96-516A-42F6-945A-88F86178EC0C}"/>
              </a:ext>
            </a:extLst>
          </p:cNvPr>
          <p:cNvCxnSpPr>
            <a:cxnSpLocks/>
          </p:cNvCxnSpPr>
          <p:nvPr/>
        </p:nvCxnSpPr>
        <p:spPr>
          <a:xfrm>
            <a:off x="7959896" y="2039162"/>
            <a:ext cx="1223438" cy="415107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677A02-1937-4BFF-8181-69810790B483}"/>
              </a:ext>
            </a:extLst>
          </p:cNvPr>
          <p:cNvCxnSpPr>
            <a:cxnSpLocks/>
          </p:cNvCxnSpPr>
          <p:nvPr/>
        </p:nvCxnSpPr>
        <p:spPr>
          <a:xfrm flipV="1">
            <a:off x="9213087" y="1565624"/>
            <a:ext cx="578035" cy="899672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FD40A84-C2E4-435C-83C4-A8EA3A902403}"/>
              </a:ext>
            </a:extLst>
          </p:cNvPr>
          <p:cNvCxnSpPr>
            <a:cxnSpLocks/>
          </p:cNvCxnSpPr>
          <p:nvPr/>
        </p:nvCxnSpPr>
        <p:spPr>
          <a:xfrm flipV="1">
            <a:off x="7977514" y="1913684"/>
            <a:ext cx="347591" cy="115521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4A8B14D6-C7E1-41EB-B146-056BC60D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44" y="1175596"/>
            <a:ext cx="5652609" cy="1976753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1F37F5C-F1AE-46EB-BE27-E897259B1C13}"/>
              </a:ext>
            </a:extLst>
          </p:cNvPr>
          <p:cNvCxnSpPr>
            <a:cxnSpLocks/>
          </p:cNvCxnSpPr>
          <p:nvPr/>
        </p:nvCxnSpPr>
        <p:spPr>
          <a:xfrm>
            <a:off x="7953813" y="2040725"/>
            <a:ext cx="1295569" cy="473503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11EEC0-A363-4A94-9533-2A6B227BE957}"/>
              </a:ext>
            </a:extLst>
          </p:cNvPr>
          <p:cNvSpPr txBox="1"/>
          <p:nvPr/>
        </p:nvSpPr>
        <p:spPr>
          <a:xfrm>
            <a:off x="809708" y="770528"/>
            <a:ext cx="438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POSE 1</a:t>
            </a:r>
            <a:endParaRPr kumimoji="0" lang="es-PE" sz="1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1669BF-42C4-4197-A2FE-6CFCA5A73B37}"/>
              </a:ext>
            </a:extLst>
          </p:cNvPr>
          <p:cNvCxnSpPr>
            <a:cxnSpLocks/>
          </p:cNvCxnSpPr>
          <p:nvPr/>
        </p:nvCxnSpPr>
        <p:spPr>
          <a:xfrm>
            <a:off x="4085188" y="1583225"/>
            <a:ext cx="778802" cy="882071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BD2D57-0E17-4C24-9F49-BABB8BB0C36A}"/>
              </a:ext>
            </a:extLst>
          </p:cNvPr>
          <p:cNvCxnSpPr>
            <a:cxnSpLocks/>
          </p:cNvCxnSpPr>
          <p:nvPr/>
        </p:nvCxnSpPr>
        <p:spPr>
          <a:xfrm flipH="1">
            <a:off x="3394882" y="1565624"/>
            <a:ext cx="680670" cy="820183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943952-0120-448A-8075-6C47C5E2C4E6}"/>
              </a:ext>
            </a:extLst>
          </p:cNvPr>
          <p:cNvSpPr txBox="1"/>
          <p:nvPr/>
        </p:nvSpPr>
        <p:spPr>
          <a:xfrm>
            <a:off x="712548" y="846635"/>
            <a:ext cx="1539204" cy="338554"/>
          </a:xfrm>
          <a:prstGeom prst="rect">
            <a:avLst/>
          </a:prstGeom>
          <a:solidFill>
            <a:srgbClr val="B7B7FF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RIGHT_SHOULDER_ANGLE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A40CC8-EFB9-4A67-B8D8-FFE02FD39E50}"/>
              </a:ext>
            </a:extLst>
          </p:cNvPr>
          <p:cNvSpPr txBox="1"/>
          <p:nvPr/>
        </p:nvSpPr>
        <p:spPr>
          <a:xfrm>
            <a:off x="4505862" y="943230"/>
            <a:ext cx="1249060" cy="338554"/>
          </a:xfrm>
          <a:prstGeom prst="rect">
            <a:avLst/>
          </a:prstGeom>
          <a:solidFill>
            <a:srgbClr val="C8E2FB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RIGHT_KNEE_ANGLE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80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B9070FE-987B-4295-A958-21F554EB04B9}"/>
              </a:ext>
            </a:extLst>
          </p:cNvPr>
          <p:cNvCxnSpPr>
            <a:cxnSpLocks/>
          </p:cNvCxnSpPr>
          <p:nvPr/>
        </p:nvCxnSpPr>
        <p:spPr>
          <a:xfrm flipV="1">
            <a:off x="1662953" y="2454269"/>
            <a:ext cx="1719693" cy="11622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BA3E4E4-DBD8-42A0-B54E-385F15EB9EAA}"/>
              </a:ext>
            </a:extLst>
          </p:cNvPr>
          <p:cNvSpPr txBox="1"/>
          <p:nvPr/>
        </p:nvSpPr>
        <p:spPr>
          <a:xfrm>
            <a:off x="2890481" y="2760667"/>
            <a:ext cx="1133644" cy="338554"/>
          </a:xfrm>
          <a:prstGeom prst="rect">
            <a:avLst/>
          </a:prstGeom>
          <a:solidFill>
            <a:srgbClr val="CCCCFF"/>
          </a:solidFill>
          <a:ln w="19050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RIGHT_HIT_ANGLE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130°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2E6075-966F-4754-AD48-11FFD0D67E8B}"/>
              </a:ext>
            </a:extLst>
          </p:cNvPr>
          <p:cNvCxnSpPr>
            <a:cxnSpLocks/>
          </p:cNvCxnSpPr>
          <p:nvPr/>
        </p:nvCxnSpPr>
        <p:spPr>
          <a:xfrm flipV="1">
            <a:off x="1662953" y="2054597"/>
            <a:ext cx="250585" cy="334655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465D75-A4EB-4903-8AB1-87C4B7CB7C0D}"/>
              </a:ext>
            </a:extLst>
          </p:cNvPr>
          <p:cNvCxnSpPr>
            <a:cxnSpLocks/>
          </p:cNvCxnSpPr>
          <p:nvPr/>
        </p:nvCxnSpPr>
        <p:spPr>
          <a:xfrm flipV="1">
            <a:off x="1656098" y="2387124"/>
            <a:ext cx="1674292" cy="9561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D600BEC-F9D6-450D-ABE6-EC046915AAEE}"/>
              </a:ext>
            </a:extLst>
          </p:cNvPr>
          <p:cNvCxnSpPr>
            <a:cxnSpLocks/>
          </p:cNvCxnSpPr>
          <p:nvPr/>
        </p:nvCxnSpPr>
        <p:spPr>
          <a:xfrm flipV="1">
            <a:off x="3394882" y="1618752"/>
            <a:ext cx="692906" cy="805026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agen 54">
            <a:extLst>
              <a:ext uri="{FF2B5EF4-FFF2-40B4-BE49-F238E27FC236}">
                <a16:creationId xmlns:a16="http://schemas.microsoft.com/office/drawing/2014/main" id="{72A74657-B509-45AF-B47A-F80932ADB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244" y="3979756"/>
            <a:ext cx="5652609" cy="1976753"/>
          </a:xfrm>
          <a:prstGeom prst="rect">
            <a:avLst/>
          </a:prstGeom>
        </p:spPr>
      </p:pic>
      <p:sp>
        <p:nvSpPr>
          <p:cNvPr id="56" name="TextBox 10">
            <a:extLst>
              <a:ext uri="{FF2B5EF4-FFF2-40B4-BE49-F238E27FC236}">
                <a16:creationId xmlns:a16="http://schemas.microsoft.com/office/drawing/2014/main" id="{8F80536A-3371-4D9D-A6A7-CD7895A14DA1}"/>
              </a:ext>
            </a:extLst>
          </p:cNvPr>
          <p:cNvSpPr txBox="1"/>
          <p:nvPr/>
        </p:nvSpPr>
        <p:spPr>
          <a:xfrm>
            <a:off x="4010108" y="3574688"/>
            <a:ext cx="438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POSE 3</a:t>
            </a:r>
            <a:endParaRPr kumimoji="0" lang="es-PE" sz="1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57" name="Straight Connector 16">
            <a:extLst>
              <a:ext uri="{FF2B5EF4-FFF2-40B4-BE49-F238E27FC236}">
                <a16:creationId xmlns:a16="http://schemas.microsoft.com/office/drawing/2014/main" id="{66AFA28A-DB20-41E9-BAB9-9FD8E9EFA7D3}"/>
              </a:ext>
            </a:extLst>
          </p:cNvPr>
          <p:cNvCxnSpPr>
            <a:cxnSpLocks/>
          </p:cNvCxnSpPr>
          <p:nvPr/>
        </p:nvCxnSpPr>
        <p:spPr>
          <a:xfrm>
            <a:off x="7285588" y="4387385"/>
            <a:ext cx="778802" cy="882071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19">
            <a:extLst>
              <a:ext uri="{FF2B5EF4-FFF2-40B4-BE49-F238E27FC236}">
                <a16:creationId xmlns:a16="http://schemas.microsoft.com/office/drawing/2014/main" id="{8A556833-010C-45AB-9485-4D8043DE7DC5}"/>
              </a:ext>
            </a:extLst>
          </p:cNvPr>
          <p:cNvCxnSpPr>
            <a:cxnSpLocks/>
          </p:cNvCxnSpPr>
          <p:nvPr/>
        </p:nvCxnSpPr>
        <p:spPr>
          <a:xfrm flipH="1">
            <a:off x="6595282" y="4369784"/>
            <a:ext cx="680670" cy="820183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23">
            <a:extLst>
              <a:ext uri="{FF2B5EF4-FFF2-40B4-BE49-F238E27FC236}">
                <a16:creationId xmlns:a16="http://schemas.microsoft.com/office/drawing/2014/main" id="{54584235-5255-48A8-9C80-DFA828C2FAF8}"/>
              </a:ext>
            </a:extLst>
          </p:cNvPr>
          <p:cNvSpPr txBox="1"/>
          <p:nvPr/>
        </p:nvSpPr>
        <p:spPr>
          <a:xfrm>
            <a:off x="4638968" y="4422912"/>
            <a:ext cx="1539204" cy="338554"/>
          </a:xfrm>
          <a:prstGeom prst="rect">
            <a:avLst/>
          </a:prstGeom>
          <a:solidFill>
            <a:srgbClr val="B7B7FF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RIGHT_SHOULDER_ANGLE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0" name="TextBox 31">
            <a:extLst>
              <a:ext uri="{FF2B5EF4-FFF2-40B4-BE49-F238E27FC236}">
                <a16:creationId xmlns:a16="http://schemas.microsoft.com/office/drawing/2014/main" id="{06840F24-7C08-4B34-BAE7-7007591DEA32}"/>
              </a:ext>
            </a:extLst>
          </p:cNvPr>
          <p:cNvSpPr txBox="1"/>
          <p:nvPr/>
        </p:nvSpPr>
        <p:spPr>
          <a:xfrm>
            <a:off x="7706262" y="3747390"/>
            <a:ext cx="1249060" cy="338554"/>
          </a:xfrm>
          <a:prstGeom prst="rect">
            <a:avLst/>
          </a:prstGeom>
          <a:solidFill>
            <a:srgbClr val="C8E2FB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RIGHT_KNEE_ANGLE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80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61" name="Straight Connector 42">
            <a:extLst>
              <a:ext uri="{FF2B5EF4-FFF2-40B4-BE49-F238E27FC236}">
                <a16:creationId xmlns:a16="http://schemas.microsoft.com/office/drawing/2014/main" id="{F2C93131-3EB3-4050-B1C4-CADEFDC731ED}"/>
              </a:ext>
            </a:extLst>
          </p:cNvPr>
          <p:cNvCxnSpPr>
            <a:cxnSpLocks/>
          </p:cNvCxnSpPr>
          <p:nvPr/>
        </p:nvCxnSpPr>
        <p:spPr>
          <a:xfrm flipV="1">
            <a:off x="4863353" y="5258429"/>
            <a:ext cx="1719693" cy="11622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48">
            <a:extLst>
              <a:ext uri="{FF2B5EF4-FFF2-40B4-BE49-F238E27FC236}">
                <a16:creationId xmlns:a16="http://schemas.microsoft.com/office/drawing/2014/main" id="{01978F13-D750-4C42-986B-2B3638D12DC5}"/>
              </a:ext>
            </a:extLst>
          </p:cNvPr>
          <p:cNvSpPr txBox="1"/>
          <p:nvPr/>
        </p:nvSpPr>
        <p:spPr>
          <a:xfrm>
            <a:off x="6090881" y="5564827"/>
            <a:ext cx="1133644" cy="338554"/>
          </a:xfrm>
          <a:prstGeom prst="rect">
            <a:avLst/>
          </a:prstGeom>
          <a:solidFill>
            <a:srgbClr val="CCCCFF"/>
          </a:solidFill>
          <a:ln w="19050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RIGHT_HIT_ANGLE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130°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63" name="Straight Connector 25">
            <a:extLst>
              <a:ext uri="{FF2B5EF4-FFF2-40B4-BE49-F238E27FC236}">
                <a16:creationId xmlns:a16="http://schemas.microsoft.com/office/drawing/2014/main" id="{B5FF22AA-32A8-4A75-AEC3-181D4F998C76}"/>
              </a:ext>
            </a:extLst>
          </p:cNvPr>
          <p:cNvCxnSpPr>
            <a:cxnSpLocks/>
          </p:cNvCxnSpPr>
          <p:nvPr/>
        </p:nvCxnSpPr>
        <p:spPr>
          <a:xfrm flipV="1">
            <a:off x="4863353" y="4858757"/>
            <a:ext cx="250585" cy="334655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27">
            <a:extLst>
              <a:ext uri="{FF2B5EF4-FFF2-40B4-BE49-F238E27FC236}">
                <a16:creationId xmlns:a16="http://schemas.microsoft.com/office/drawing/2014/main" id="{212CF455-13CA-45CE-AFAC-6F08DA2EAC92}"/>
              </a:ext>
            </a:extLst>
          </p:cNvPr>
          <p:cNvCxnSpPr>
            <a:cxnSpLocks/>
          </p:cNvCxnSpPr>
          <p:nvPr/>
        </p:nvCxnSpPr>
        <p:spPr>
          <a:xfrm flipV="1">
            <a:off x="4856498" y="5191284"/>
            <a:ext cx="1674292" cy="9561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44">
            <a:extLst>
              <a:ext uri="{FF2B5EF4-FFF2-40B4-BE49-F238E27FC236}">
                <a16:creationId xmlns:a16="http://schemas.microsoft.com/office/drawing/2014/main" id="{7072D74A-3D21-415B-9ABE-E9E19CBEB4DE}"/>
              </a:ext>
            </a:extLst>
          </p:cNvPr>
          <p:cNvCxnSpPr>
            <a:cxnSpLocks/>
          </p:cNvCxnSpPr>
          <p:nvPr/>
        </p:nvCxnSpPr>
        <p:spPr>
          <a:xfrm flipV="1">
            <a:off x="6595282" y="4422912"/>
            <a:ext cx="692906" cy="805026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815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7FFBF1E-1B9E-4B35-B299-14A8C77546D8}"/>
              </a:ext>
            </a:extLst>
          </p:cNvPr>
          <p:cNvSpPr txBox="1">
            <a:spLocks/>
          </p:cNvSpPr>
          <p:nvPr/>
        </p:nvSpPr>
        <p:spPr>
          <a:xfrm>
            <a:off x="95091" y="40640"/>
            <a:ext cx="4281599" cy="5905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OGRESS PERSONAL USE" pitchFamily="2" charset="0"/>
                <a:ea typeface="+mj-ea"/>
                <a:cs typeface="IBM Plex Arabic" panose="020B0503050203000203" pitchFamily="34" charset="-78"/>
              </a:rPr>
              <a:t>FRONT PLANK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ROGRESS PERSONAL USE" pitchFamily="2" charset="0"/>
              <a:ea typeface="+mj-ea"/>
              <a:cs typeface="IBM Plex Arabic" panose="020B0503050203000203" pitchFamily="34" charset="-78"/>
            </a:endParaRPr>
          </a:p>
        </p:txBody>
      </p:sp>
      <p:pic>
        <p:nvPicPr>
          <p:cNvPr id="5" name="Imagen 4" descr="Imagen que contiene persona, ropa, mujer, puesto&#10;&#10;Descripción generada automáticamente">
            <a:extLst>
              <a:ext uri="{FF2B5EF4-FFF2-40B4-BE49-F238E27FC236}">
                <a16:creationId xmlns:a16="http://schemas.microsoft.com/office/drawing/2014/main" id="{8AE2A8E4-B792-4842-9D82-61260E2B4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2" y="975359"/>
            <a:ext cx="5123938" cy="1940561"/>
          </a:xfrm>
          <a:prstGeom prst="rect">
            <a:avLst/>
          </a:prstGeom>
        </p:spPr>
      </p:pic>
      <p:pic>
        <p:nvPicPr>
          <p:cNvPr id="9" name="Imagen 8" descr="Imagen que contiene interior, mujer, cama, viendo&#10;&#10;Descripción generada automáticamente">
            <a:extLst>
              <a:ext uri="{FF2B5EF4-FFF2-40B4-BE49-F238E27FC236}">
                <a16:creationId xmlns:a16="http://schemas.microsoft.com/office/drawing/2014/main" id="{1C65FEB3-F865-436C-83E4-2063310F5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924559"/>
            <a:ext cx="5516880" cy="1940561"/>
          </a:xfrm>
          <a:prstGeom prst="rect">
            <a:avLst/>
          </a:prstGeom>
        </p:spPr>
      </p:pic>
      <p:cxnSp>
        <p:nvCxnSpPr>
          <p:cNvPr id="57" name="Straight Connector 70">
            <a:extLst>
              <a:ext uri="{FF2B5EF4-FFF2-40B4-BE49-F238E27FC236}">
                <a16:creationId xmlns:a16="http://schemas.microsoft.com/office/drawing/2014/main" id="{09D31F6E-3AA1-4B27-BD55-BFF003D4117D}"/>
              </a:ext>
            </a:extLst>
          </p:cNvPr>
          <p:cNvCxnSpPr>
            <a:cxnSpLocks/>
          </p:cNvCxnSpPr>
          <p:nvPr/>
        </p:nvCxnSpPr>
        <p:spPr>
          <a:xfrm flipH="1" flipV="1">
            <a:off x="6292457" y="2265092"/>
            <a:ext cx="159143" cy="376508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70">
            <a:extLst>
              <a:ext uri="{FF2B5EF4-FFF2-40B4-BE49-F238E27FC236}">
                <a16:creationId xmlns:a16="http://schemas.microsoft.com/office/drawing/2014/main" id="{EE7D8670-26A6-4D29-B150-F451A7103205}"/>
              </a:ext>
            </a:extLst>
          </p:cNvPr>
          <p:cNvCxnSpPr>
            <a:cxnSpLocks/>
          </p:cNvCxnSpPr>
          <p:nvPr/>
        </p:nvCxnSpPr>
        <p:spPr>
          <a:xfrm flipH="1">
            <a:off x="6292457" y="2032000"/>
            <a:ext cx="1164983" cy="233092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44">
            <a:extLst>
              <a:ext uri="{FF2B5EF4-FFF2-40B4-BE49-F238E27FC236}">
                <a16:creationId xmlns:a16="http://schemas.microsoft.com/office/drawing/2014/main" id="{84E9BEF9-C82A-4349-9298-8078F822F426}"/>
              </a:ext>
            </a:extLst>
          </p:cNvPr>
          <p:cNvCxnSpPr>
            <a:cxnSpLocks/>
          </p:cNvCxnSpPr>
          <p:nvPr/>
        </p:nvCxnSpPr>
        <p:spPr>
          <a:xfrm flipV="1">
            <a:off x="7457440" y="1757680"/>
            <a:ext cx="1391920" cy="274320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44">
            <a:extLst>
              <a:ext uri="{FF2B5EF4-FFF2-40B4-BE49-F238E27FC236}">
                <a16:creationId xmlns:a16="http://schemas.microsoft.com/office/drawing/2014/main" id="{540D4F0A-652B-4726-BB1F-9703B459D115}"/>
              </a:ext>
            </a:extLst>
          </p:cNvPr>
          <p:cNvCxnSpPr>
            <a:cxnSpLocks/>
          </p:cNvCxnSpPr>
          <p:nvPr/>
        </p:nvCxnSpPr>
        <p:spPr>
          <a:xfrm flipV="1">
            <a:off x="8849360" y="1686560"/>
            <a:ext cx="1554480" cy="71120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44">
            <a:extLst>
              <a:ext uri="{FF2B5EF4-FFF2-40B4-BE49-F238E27FC236}">
                <a16:creationId xmlns:a16="http://schemas.microsoft.com/office/drawing/2014/main" id="{A96FBD3E-CD37-4AAE-AC10-2435D4F01F29}"/>
              </a:ext>
            </a:extLst>
          </p:cNvPr>
          <p:cNvCxnSpPr>
            <a:cxnSpLocks/>
          </p:cNvCxnSpPr>
          <p:nvPr/>
        </p:nvCxnSpPr>
        <p:spPr>
          <a:xfrm flipH="1">
            <a:off x="10383520" y="1722120"/>
            <a:ext cx="20320" cy="919480"/>
          </a:xfrm>
          <a:prstGeom prst="line">
            <a:avLst/>
          </a:prstGeom>
          <a:ln w="19050">
            <a:solidFill>
              <a:srgbClr val="00B0F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44">
            <a:extLst>
              <a:ext uri="{FF2B5EF4-FFF2-40B4-BE49-F238E27FC236}">
                <a16:creationId xmlns:a16="http://schemas.microsoft.com/office/drawing/2014/main" id="{73A997CD-5177-4885-8BED-291F642ECD00}"/>
              </a:ext>
            </a:extLst>
          </p:cNvPr>
          <p:cNvCxnSpPr>
            <a:cxnSpLocks/>
          </p:cNvCxnSpPr>
          <p:nvPr/>
        </p:nvCxnSpPr>
        <p:spPr>
          <a:xfrm flipH="1">
            <a:off x="8835783" y="1651000"/>
            <a:ext cx="1524000" cy="71120"/>
          </a:xfrm>
          <a:prstGeom prst="line">
            <a:avLst/>
          </a:prstGeom>
          <a:ln w="19050">
            <a:solidFill>
              <a:srgbClr val="00B0F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70">
            <a:extLst>
              <a:ext uri="{FF2B5EF4-FFF2-40B4-BE49-F238E27FC236}">
                <a16:creationId xmlns:a16="http://schemas.microsoft.com/office/drawing/2014/main" id="{41B9AB09-073C-4251-8FA4-8F59BA637CED}"/>
              </a:ext>
            </a:extLst>
          </p:cNvPr>
          <p:cNvCxnSpPr>
            <a:cxnSpLocks/>
          </p:cNvCxnSpPr>
          <p:nvPr/>
        </p:nvCxnSpPr>
        <p:spPr>
          <a:xfrm flipV="1">
            <a:off x="355600" y="2373262"/>
            <a:ext cx="430137" cy="400418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70">
            <a:extLst>
              <a:ext uri="{FF2B5EF4-FFF2-40B4-BE49-F238E27FC236}">
                <a16:creationId xmlns:a16="http://schemas.microsoft.com/office/drawing/2014/main" id="{640888F0-842C-48AB-BE32-95977CDC2E87}"/>
              </a:ext>
            </a:extLst>
          </p:cNvPr>
          <p:cNvCxnSpPr>
            <a:cxnSpLocks/>
          </p:cNvCxnSpPr>
          <p:nvPr/>
        </p:nvCxnSpPr>
        <p:spPr>
          <a:xfrm flipH="1" flipV="1">
            <a:off x="785737" y="2373262"/>
            <a:ext cx="1168400" cy="160167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44">
            <a:extLst>
              <a:ext uri="{FF2B5EF4-FFF2-40B4-BE49-F238E27FC236}">
                <a16:creationId xmlns:a16="http://schemas.microsoft.com/office/drawing/2014/main" id="{5AC6D697-9B9B-498F-B27B-2F14609C028B}"/>
              </a:ext>
            </a:extLst>
          </p:cNvPr>
          <p:cNvCxnSpPr>
            <a:cxnSpLocks/>
          </p:cNvCxnSpPr>
          <p:nvPr/>
        </p:nvCxnSpPr>
        <p:spPr>
          <a:xfrm flipV="1">
            <a:off x="1954137" y="2373262"/>
            <a:ext cx="1412240" cy="166150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44">
            <a:extLst>
              <a:ext uri="{FF2B5EF4-FFF2-40B4-BE49-F238E27FC236}">
                <a16:creationId xmlns:a16="http://schemas.microsoft.com/office/drawing/2014/main" id="{402C8503-6536-4A01-A603-A5FEA9797F72}"/>
              </a:ext>
            </a:extLst>
          </p:cNvPr>
          <p:cNvCxnSpPr>
            <a:cxnSpLocks/>
          </p:cNvCxnSpPr>
          <p:nvPr/>
        </p:nvCxnSpPr>
        <p:spPr>
          <a:xfrm flipV="1">
            <a:off x="3390114" y="1894839"/>
            <a:ext cx="836446" cy="478423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44">
            <a:extLst>
              <a:ext uri="{FF2B5EF4-FFF2-40B4-BE49-F238E27FC236}">
                <a16:creationId xmlns:a16="http://schemas.microsoft.com/office/drawing/2014/main" id="{D7790B54-062F-44CA-A718-38EE943970D2}"/>
              </a:ext>
            </a:extLst>
          </p:cNvPr>
          <p:cNvCxnSpPr>
            <a:cxnSpLocks/>
          </p:cNvCxnSpPr>
          <p:nvPr/>
        </p:nvCxnSpPr>
        <p:spPr>
          <a:xfrm flipH="1">
            <a:off x="3475900" y="1904999"/>
            <a:ext cx="819510" cy="500380"/>
          </a:xfrm>
          <a:prstGeom prst="line">
            <a:avLst/>
          </a:prstGeom>
          <a:ln w="19050">
            <a:solidFill>
              <a:srgbClr val="00B0F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44">
            <a:extLst>
              <a:ext uri="{FF2B5EF4-FFF2-40B4-BE49-F238E27FC236}">
                <a16:creationId xmlns:a16="http://schemas.microsoft.com/office/drawing/2014/main" id="{8FFD4346-3FC3-44E7-A0E2-5FCD045EDF32}"/>
              </a:ext>
            </a:extLst>
          </p:cNvPr>
          <p:cNvCxnSpPr>
            <a:cxnSpLocks/>
          </p:cNvCxnSpPr>
          <p:nvPr/>
        </p:nvCxnSpPr>
        <p:spPr>
          <a:xfrm flipH="1">
            <a:off x="4271752" y="1935479"/>
            <a:ext cx="27075" cy="695961"/>
          </a:xfrm>
          <a:prstGeom prst="line">
            <a:avLst/>
          </a:prstGeom>
          <a:ln w="19050">
            <a:solidFill>
              <a:srgbClr val="00B0F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88">
            <a:extLst>
              <a:ext uri="{FF2B5EF4-FFF2-40B4-BE49-F238E27FC236}">
                <a16:creationId xmlns:a16="http://schemas.microsoft.com/office/drawing/2014/main" id="{9330FE73-EFFB-40E3-A4EA-663811EBA56D}"/>
              </a:ext>
            </a:extLst>
          </p:cNvPr>
          <p:cNvSpPr txBox="1"/>
          <p:nvPr/>
        </p:nvSpPr>
        <p:spPr>
          <a:xfrm>
            <a:off x="2641218" y="1419126"/>
            <a:ext cx="1539204" cy="338554"/>
          </a:xfrm>
          <a:prstGeom prst="rect">
            <a:avLst/>
          </a:prstGeom>
          <a:solidFill>
            <a:srgbClr val="CCCCFF"/>
          </a:solidFill>
          <a:ln w="19050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RIGHT_SHOULDER_ANGLE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0" name="TextBox 88">
            <a:extLst>
              <a:ext uri="{FF2B5EF4-FFF2-40B4-BE49-F238E27FC236}">
                <a16:creationId xmlns:a16="http://schemas.microsoft.com/office/drawing/2014/main" id="{AB9E0BB5-4BA1-4B92-A2F5-7DD91D8C52A7}"/>
              </a:ext>
            </a:extLst>
          </p:cNvPr>
          <p:cNvSpPr txBox="1"/>
          <p:nvPr/>
        </p:nvSpPr>
        <p:spPr>
          <a:xfrm>
            <a:off x="2843998" y="2650290"/>
            <a:ext cx="1133644" cy="338554"/>
          </a:xfrm>
          <a:prstGeom prst="rect">
            <a:avLst/>
          </a:prstGeom>
          <a:solidFill>
            <a:srgbClr val="CCCCFF"/>
          </a:solidFill>
          <a:ln w="19050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RIGHT_HIT_ANGLE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155°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1" name="TextBox 88">
            <a:extLst>
              <a:ext uri="{FF2B5EF4-FFF2-40B4-BE49-F238E27FC236}">
                <a16:creationId xmlns:a16="http://schemas.microsoft.com/office/drawing/2014/main" id="{83E1756F-20C9-4E7E-9F9D-942A59D3F478}"/>
              </a:ext>
            </a:extLst>
          </p:cNvPr>
          <p:cNvSpPr txBox="1"/>
          <p:nvPr/>
        </p:nvSpPr>
        <p:spPr>
          <a:xfrm>
            <a:off x="432075" y="2651193"/>
            <a:ext cx="1306768" cy="338554"/>
          </a:xfrm>
          <a:prstGeom prst="rect">
            <a:avLst/>
          </a:prstGeom>
          <a:solidFill>
            <a:srgbClr val="CCCCFF"/>
          </a:solidFill>
          <a:ln w="19050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RIGHT_ANKLE_ANGLE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130°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TextBox 88">
            <a:extLst>
              <a:ext uri="{FF2B5EF4-FFF2-40B4-BE49-F238E27FC236}">
                <a16:creationId xmlns:a16="http://schemas.microsoft.com/office/drawing/2014/main" id="{9DA75A43-90C5-4AFF-948F-C72C5D0F1E64}"/>
              </a:ext>
            </a:extLst>
          </p:cNvPr>
          <p:cNvSpPr txBox="1"/>
          <p:nvPr/>
        </p:nvSpPr>
        <p:spPr>
          <a:xfrm>
            <a:off x="5972585" y="2786831"/>
            <a:ext cx="1364476" cy="338554"/>
          </a:xfrm>
          <a:prstGeom prst="rect">
            <a:avLst/>
          </a:prstGeom>
          <a:solidFill>
            <a:srgbClr val="CCCCFF"/>
          </a:solidFill>
          <a:ln w="19050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 ANKLE_ANGLE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80°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3" name="TextBox 88">
            <a:extLst>
              <a:ext uri="{FF2B5EF4-FFF2-40B4-BE49-F238E27FC236}">
                <a16:creationId xmlns:a16="http://schemas.microsoft.com/office/drawing/2014/main" id="{54ED32AD-2634-485D-BD80-486FD4804C1B}"/>
              </a:ext>
            </a:extLst>
          </p:cNvPr>
          <p:cNvSpPr txBox="1"/>
          <p:nvPr/>
        </p:nvSpPr>
        <p:spPr>
          <a:xfrm>
            <a:off x="8135219" y="1086739"/>
            <a:ext cx="1133644" cy="338554"/>
          </a:xfrm>
          <a:prstGeom prst="rect">
            <a:avLst/>
          </a:prstGeom>
          <a:solidFill>
            <a:srgbClr val="CCCCFF"/>
          </a:solidFill>
          <a:ln w="19050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RIGHT_HIT_ANGLE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168°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4" name="TextBox 88">
            <a:extLst>
              <a:ext uri="{FF2B5EF4-FFF2-40B4-BE49-F238E27FC236}">
                <a16:creationId xmlns:a16="http://schemas.microsoft.com/office/drawing/2014/main" id="{881FCE98-7F4E-443B-A819-40801799A2CA}"/>
              </a:ext>
            </a:extLst>
          </p:cNvPr>
          <p:cNvSpPr txBox="1"/>
          <p:nvPr/>
        </p:nvSpPr>
        <p:spPr>
          <a:xfrm>
            <a:off x="8997416" y="1937286"/>
            <a:ext cx="1539204" cy="338554"/>
          </a:xfrm>
          <a:prstGeom prst="rect">
            <a:avLst/>
          </a:prstGeom>
          <a:solidFill>
            <a:srgbClr val="CCCCFF"/>
          </a:solidFill>
          <a:ln w="19050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RIGHT_SHOULDER_ANGLE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C4F1A9F6-2096-4342-90FF-C0720C3283FD}"/>
              </a:ext>
            </a:extLst>
          </p:cNvPr>
          <p:cNvSpPr txBox="1"/>
          <p:nvPr/>
        </p:nvSpPr>
        <p:spPr>
          <a:xfrm>
            <a:off x="1722390" y="557402"/>
            <a:ext cx="2573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POSE 1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9" name="CuadroTexto 128">
            <a:extLst>
              <a:ext uri="{FF2B5EF4-FFF2-40B4-BE49-F238E27FC236}">
                <a16:creationId xmlns:a16="http://schemas.microsoft.com/office/drawing/2014/main" id="{9A1DC554-ACF9-47FA-A602-E76B4A7881FE}"/>
              </a:ext>
            </a:extLst>
          </p:cNvPr>
          <p:cNvSpPr txBox="1"/>
          <p:nvPr/>
        </p:nvSpPr>
        <p:spPr>
          <a:xfrm>
            <a:off x="5473700" y="506801"/>
            <a:ext cx="6131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POSE 2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30" name="Imagen 129" descr="Imagen que contiene persona, ropa, mujer, puesto&#10;&#10;Descripción generada automáticamente">
            <a:extLst>
              <a:ext uri="{FF2B5EF4-FFF2-40B4-BE49-F238E27FC236}">
                <a16:creationId xmlns:a16="http://schemas.microsoft.com/office/drawing/2014/main" id="{21DACCE7-EEE1-43B8-B2B6-EF2DDE548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382" y="3931919"/>
            <a:ext cx="5123938" cy="1940561"/>
          </a:xfrm>
          <a:prstGeom prst="rect">
            <a:avLst/>
          </a:prstGeom>
        </p:spPr>
      </p:pic>
      <p:cxnSp>
        <p:nvCxnSpPr>
          <p:cNvPr id="131" name="Straight Connector 70">
            <a:extLst>
              <a:ext uri="{FF2B5EF4-FFF2-40B4-BE49-F238E27FC236}">
                <a16:creationId xmlns:a16="http://schemas.microsoft.com/office/drawing/2014/main" id="{276D78BF-BB19-44D2-9706-D414563666DB}"/>
              </a:ext>
            </a:extLst>
          </p:cNvPr>
          <p:cNvCxnSpPr>
            <a:cxnSpLocks/>
          </p:cNvCxnSpPr>
          <p:nvPr/>
        </p:nvCxnSpPr>
        <p:spPr>
          <a:xfrm flipV="1">
            <a:off x="3413760" y="5329822"/>
            <a:ext cx="430137" cy="400418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70">
            <a:extLst>
              <a:ext uri="{FF2B5EF4-FFF2-40B4-BE49-F238E27FC236}">
                <a16:creationId xmlns:a16="http://schemas.microsoft.com/office/drawing/2014/main" id="{10C0508C-72CE-4A7D-AA9A-F16186EF05BF}"/>
              </a:ext>
            </a:extLst>
          </p:cNvPr>
          <p:cNvCxnSpPr>
            <a:cxnSpLocks/>
          </p:cNvCxnSpPr>
          <p:nvPr/>
        </p:nvCxnSpPr>
        <p:spPr>
          <a:xfrm flipH="1" flipV="1">
            <a:off x="3843897" y="5329822"/>
            <a:ext cx="1168400" cy="160167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44">
            <a:extLst>
              <a:ext uri="{FF2B5EF4-FFF2-40B4-BE49-F238E27FC236}">
                <a16:creationId xmlns:a16="http://schemas.microsoft.com/office/drawing/2014/main" id="{29C1CCB1-C0A9-4F35-8DFD-AB0485BB9167}"/>
              </a:ext>
            </a:extLst>
          </p:cNvPr>
          <p:cNvCxnSpPr>
            <a:cxnSpLocks/>
          </p:cNvCxnSpPr>
          <p:nvPr/>
        </p:nvCxnSpPr>
        <p:spPr>
          <a:xfrm flipV="1">
            <a:off x="5012297" y="5329822"/>
            <a:ext cx="1412240" cy="166150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44">
            <a:extLst>
              <a:ext uri="{FF2B5EF4-FFF2-40B4-BE49-F238E27FC236}">
                <a16:creationId xmlns:a16="http://schemas.microsoft.com/office/drawing/2014/main" id="{021B468A-259F-48B7-85FF-E255A52861FD}"/>
              </a:ext>
            </a:extLst>
          </p:cNvPr>
          <p:cNvCxnSpPr>
            <a:cxnSpLocks/>
          </p:cNvCxnSpPr>
          <p:nvPr/>
        </p:nvCxnSpPr>
        <p:spPr>
          <a:xfrm flipV="1">
            <a:off x="6448274" y="4851399"/>
            <a:ext cx="836446" cy="478423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44">
            <a:extLst>
              <a:ext uri="{FF2B5EF4-FFF2-40B4-BE49-F238E27FC236}">
                <a16:creationId xmlns:a16="http://schemas.microsoft.com/office/drawing/2014/main" id="{0F10FBD6-B2EB-4595-815F-0C3ED098CD7B}"/>
              </a:ext>
            </a:extLst>
          </p:cNvPr>
          <p:cNvCxnSpPr>
            <a:cxnSpLocks/>
          </p:cNvCxnSpPr>
          <p:nvPr/>
        </p:nvCxnSpPr>
        <p:spPr>
          <a:xfrm flipH="1">
            <a:off x="6534060" y="4861559"/>
            <a:ext cx="819510" cy="500380"/>
          </a:xfrm>
          <a:prstGeom prst="line">
            <a:avLst/>
          </a:prstGeom>
          <a:ln w="19050">
            <a:solidFill>
              <a:srgbClr val="00B0F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44">
            <a:extLst>
              <a:ext uri="{FF2B5EF4-FFF2-40B4-BE49-F238E27FC236}">
                <a16:creationId xmlns:a16="http://schemas.microsoft.com/office/drawing/2014/main" id="{AE892CAC-4CF3-4B01-9C5C-8F97DC24D50D}"/>
              </a:ext>
            </a:extLst>
          </p:cNvPr>
          <p:cNvCxnSpPr>
            <a:cxnSpLocks/>
          </p:cNvCxnSpPr>
          <p:nvPr/>
        </p:nvCxnSpPr>
        <p:spPr>
          <a:xfrm flipH="1">
            <a:off x="7329912" y="4892039"/>
            <a:ext cx="27075" cy="695961"/>
          </a:xfrm>
          <a:prstGeom prst="line">
            <a:avLst/>
          </a:prstGeom>
          <a:ln w="19050">
            <a:solidFill>
              <a:srgbClr val="00B0F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88">
            <a:extLst>
              <a:ext uri="{FF2B5EF4-FFF2-40B4-BE49-F238E27FC236}">
                <a16:creationId xmlns:a16="http://schemas.microsoft.com/office/drawing/2014/main" id="{BAEFE346-C1A9-4675-AD17-E719D7412112}"/>
              </a:ext>
            </a:extLst>
          </p:cNvPr>
          <p:cNvSpPr txBox="1"/>
          <p:nvPr/>
        </p:nvSpPr>
        <p:spPr>
          <a:xfrm>
            <a:off x="5699378" y="4375686"/>
            <a:ext cx="1539204" cy="338554"/>
          </a:xfrm>
          <a:prstGeom prst="rect">
            <a:avLst/>
          </a:prstGeom>
          <a:solidFill>
            <a:srgbClr val="CCCCFF"/>
          </a:solidFill>
          <a:ln w="19050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RIGHT_SHOULDER_ANGLE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8" name="TextBox 88">
            <a:extLst>
              <a:ext uri="{FF2B5EF4-FFF2-40B4-BE49-F238E27FC236}">
                <a16:creationId xmlns:a16="http://schemas.microsoft.com/office/drawing/2014/main" id="{2F605A20-B230-443D-8335-3AD7201BD9B8}"/>
              </a:ext>
            </a:extLst>
          </p:cNvPr>
          <p:cNvSpPr txBox="1"/>
          <p:nvPr/>
        </p:nvSpPr>
        <p:spPr>
          <a:xfrm>
            <a:off x="5902158" y="5606850"/>
            <a:ext cx="1133644" cy="338554"/>
          </a:xfrm>
          <a:prstGeom prst="rect">
            <a:avLst/>
          </a:prstGeom>
          <a:solidFill>
            <a:srgbClr val="CCCCFF"/>
          </a:solidFill>
          <a:ln w="19050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RIGHT_HIT_ANGLE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155°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9" name="TextBox 88">
            <a:extLst>
              <a:ext uri="{FF2B5EF4-FFF2-40B4-BE49-F238E27FC236}">
                <a16:creationId xmlns:a16="http://schemas.microsoft.com/office/drawing/2014/main" id="{14D5511E-D034-4075-93D8-FABF06AD77AA}"/>
              </a:ext>
            </a:extLst>
          </p:cNvPr>
          <p:cNvSpPr txBox="1"/>
          <p:nvPr/>
        </p:nvSpPr>
        <p:spPr>
          <a:xfrm>
            <a:off x="3490235" y="5607753"/>
            <a:ext cx="1306768" cy="338554"/>
          </a:xfrm>
          <a:prstGeom prst="rect">
            <a:avLst/>
          </a:prstGeom>
          <a:solidFill>
            <a:srgbClr val="CCCCFF"/>
          </a:solidFill>
          <a:ln w="19050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RIGHT_ANKLE_ANGLE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130°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47BB8BB5-E275-424A-8FAD-75BEBDF04C5D}"/>
              </a:ext>
            </a:extLst>
          </p:cNvPr>
          <p:cNvSpPr txBox="1"/>
          <p:nvPr/>
        </p:nvSpPr>
        <p:spPr>
          <a:xfrm>
            <a:off x="4780550" y="3513962"/>
            <a:ext cx="2573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POSE 3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79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7FFBF1E-1B9E-4B35-B299-14A8C77546D8}"/>
              </a:ext>
            </a:extLst>
          </p:cNvPr>
          <p:cNvSpPr txBox="1">
            <a:spLocks/>
          </p:cNvSpPr>
          <p:nvPr/>
        </p:nvSpPr>
        <p:spPr>
          <a:xfrm>
            <a:off x="95091" y="40640"/>
            <a:ext cx="4281599" cy="5905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GRESS PERSONAL USE" pitchFamily="2" charset="0"/>
                <a:cs typeface="IBM Plex Arabic" panose="020B0503050203000203" pitchFamily="34" charset="-78"/>
              </a:rPr>
              <a:t>FORWARD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ROGRESS PERSONAL USE" pitchFamily="2" charset="0"/>
                <a:ea typeface="+mj-ea"/>
                <a:cs typeface="IBM Plex Arabic" panose="020B0503050203000203" pitchFamily="34" charset="-78"/>
              </a:rPr>
              <a:t>LUNGES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ROGRESS PERSONAL USE" pitchFamily="2" charset="0"/>
              <a:ea typeface="+mj-ea"/>
              <a:cs typeface="IBM Plex Arabic" panose="020B0503050203000203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2B12B-C811-4299-8AB2-40319F85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8" y="1888049"/>
            <a:ext cx="1684166" cy="4023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BC0262-EA23-478E-9820-2A13597F7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835" y="2783399"/>
            <a:ext cx="2362405" cy="3101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1BDCC6-A4B7-4978-A0DA-B4B35849E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947" y="1890481"/>
            <a:ext cx="1684166" cy="4023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795185-1471-4DA9-B172-2A7F120AD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03" y="2424198"/>
            <a:ext cx="1943268" cy="3429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11EEC0-A363-4A94-9533-2A6B227BE957}"/>
              </a:ext>
            </a:extLst>
          </p:cNvPr>
          <p:cNvSpPr txBox="1"/>
          <p:nvPr/>
        </p:nvSpPr>
        <p:spPr>
          <a:xfrm>
            <a:off x="47551" y="1580272"/>
            <a:ext cx="16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POSE 1</a:t>
            </a:r>
            <a:endParaRPr kumimoji="0" lang="es-PE" sz="1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E278C2-B2AC-4B1D-B3B6-62E4C77FC01A}"/>
              </a:ext>
            </a:extLst>
          </p:cNvPr>
          <p:cNvSpPr txBox="1"/>
          <p:nvPr/>
        </p:nvSpPr>
        <p:spPr>
          <a:xfrm>
            <a:off x="5992934" y="1580272"/>
            <a:ext cx="16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POSE 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093542-D371-44AC-B529-2C766B34E736}"/>
              </a:ext>
            </a:extLst>
          </p:cNvPr>
          <p:cNvSpPr txBox="1"/>
          <p:nvPr/>
        </p:nvSpPr>
        <p:spPr>
          <a:xfrm>
            <a:off x="2463960" y="2460234"/>
            <a:ext cx="2362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POSE 2</a:t>
            </a:r>
            <a:endParaRPr kumimoji="0" lang="es-PE" sz="1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95516-DF7A-4FEB-9B91-22D442E5117B}"/>
              </a:ext>
            </a:extLst>
          </p:cNvPr>
          <p:cNvSpPr txBox="1"/>
          <p:nvPr/>
        </p:nvSpPr>
        <p:spPr>
          <a:xfrm>
            <a:off x="8588204" y="2175388"/>
            <a:ext cx="1943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POSE 4</a:t>
            </a:r>
            <a:endParaRPr kumimoji="0" lang="es-PE" sz="1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A40CC8-EFB9-4A67-B8D8-FFE02FD39E50}"/>
              </a:ext>
            </a:extLst>
          </p:cNvPr>
          <p:cNvSpPr txBox="1"/>
          <p:nvPr/>
        </p:nvSpPr>
        <p:spPr>
          <a:xfrm>
            <a:off x="5247008" y="4253578"/>
            <a:ext cx="1249060" cy="338554"/>
          </a:xfrm>
          <a:prstGeom prst="rect">
            <a:avLst/>
          </a:prstGeom>
          <a:solidFill>
            <a:srgbClr val="C8E2FB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RIGHT_KNEE_ANGLE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180°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B9070FE-987B-4295-A958-21F554EB04B9}"/>
              </a:ext>
            </a:extLst>
          </p:cNvPr>
          <p:cNvCxnSpPr>
            <a:cxnSpLocks/>
          </p:cNvCxnSpPr>
          <p:nvPr/>
        </p:nvCxnSpPr>
        <p:spPr>
          <a:xfrm>
            <a:off x="824212" y="2721830"/>
            <a:ext cx="6698" cy="1114973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BA3E4E4-DBD8-42A0-B54E-385F15EB9EAA}"/>
              </a:ext>
            </a:extLst>
          </p:cNvPr>
          <p:cNvSpPr txBox="1"/>
          <p:nvPr/>
        </p:nvSpPr>
        <p:spPr>
          <a:xfrm>
            <a:off x="-766763" y="3692110"/>
            <a:ext cx="1133644" cy="338554"/>
          </a:xfrm>
          <a:prstGeom prst="rect">
            <a:avLst/>
          </a:prstGeom>
          <a:solidFill>
            <a:srgbClr val="CCCCFF"/>
          </a:solidFill>
          <a:ln w="19050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RIGHT_HIT_ANGLE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180°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2E6075-966F-4754-AD48-11FFD0D67E8B}"/>
              </a:ext>
            </a:extLst>
          </p:cNvPr>
          <p:cNvCxnSpPr>
            <a:cxnSpLocks/>
          </p:cNvCxnSpPr>
          <p:nvPr/>
        </p:nvCxnSpPr>
        <p:spPr>
          <a:xfrm>
            <a:off x="747769" y="3835467"/>
            <a:ext cx="2850" cy="880265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BEA6DAF-87E2-44EA-883B-9168530CB6E1}"/>
              </a:ext>
            </a:extLst>
          </p:cNvPr>
          <p:cNvCxnSpPr>
            <a:cxnSpLocks/>
          </p:cNvCxnSpPr>
          <p:nvPr/>
        </p:nvCxnSpPr>
        <p:spPr>
          <a:xfrm flipH="1" flipV="1">
            <a:off x="4042247" y="4503030"/>
            <a:ext cx="503857" cy="338554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F243BD7-8A4E-4F2D-8940-77C20F9185F3}"/>
              </a:ext>
            </a:extLst>
          </p:cNvPr>
          <p:cNvCxnSpPr>
            <a:cxnSpLocks/>
          </p:cNvCxnSpPr>
          <p:nvPr/>
        </p:nvCxnSpPr>
        <p:spPr>
          <a:xfrm flipH="1">
            <a:off x="4321379" y="4841584"/>
            <a:ext cx="224725" cy="773458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988C4B-30C4-434D-877C-220ACA637EE5}"/>
              </a:ext>
            </a:extLst>
          </p:cNvPr>
          <p:cNvCxnSpPr>
            <a:cxnSpLocks/>
          </p:cNvCxnSpPr>
          <p:nvPr/>
        </p:nvCxnSpPr>
        <p:spPr>
          <a:xfrm flipV="1">
            <a:off x="3530965" y="4601892"/>
            <a:ext cx="48772" cy="842669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F271865-9585-49C1-B2B2-59F9398A4B61}"/>
              </a:ext>
            </a:extLst>
          </p:cNvPr>
          <p:cNvCxnSpPr>
            <a:cxnSpLocks/>
          </p:cNvCxnSpPr>
          <p:nvPr/>
        </p:nvCxnSpPr>
        <p:spPr>
          <a:xfrm flipH="1" flipV="1">
            <a:off x="2760280" y="5103598"/>
            <a:ext cx="767201" cy="327803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D600BEC-F9D6-450D-ABE6-EC046915AAEE}"/>
              </a:ext>
            </a:extLst>
          </p:cNvPr>
          <p:cNvCxnSpPr>
            <a:cxnSpLocks/>
          </p:cNvCxnSpPr>
          <p:nvPr/>
        </p:nvCxnSpPr>
        <p:spPr>
          <a:xfrm flipV="1">
            <a:off x="824212" y="3836803"/>
            <a:ext cx="6179" cy="878929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607AAAD-752E-4F20-A0C9-9EA67B86F084}"/>
              </a:ext>
            </a:extLst>
          </p:cNvPr>
          <p:cNvCxnSpPr>
            <a:cxnSpLocks/>
          </p:cNvCxnSpPr>
          <p:nvPr/>
        </p:nvCxnSpPr>
        <p:spPr>
          <a:xfrm>
            <a:off x="3665681" y="3603375"/>
            <a:ext cx="519" cy="998517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7D3587-A377-413A-8366-D49C794E0884}"/>
              </a:ext>
            </a:extLst>
          </p:cNvPr>
          <p:cNvCxnSpPr>
            <a:cxnSpLocks/>
          </p:cNvCxnSpPr>
          <p:nvPr/>
        </p:nvCxnSpPr>
        <p:spPr>
          <a:xfrm flipV="1">
            <a:off x="3612267" y="4601892"/>
            <a:ext cx="53414" cy="842669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A1E69F7-5284-433D-B006-A72C1EFD7416}"/>
              </a:ext>
            </a:extLst>
          </p:cNvPr>
          <p:cNvSpPr txBox="1"/>
          <p:nvPr/>
        </p:nvSpPr>
        <p:spPr>
          <a:xfrm>
            <a:off x="2744781" y="5632096"/>
            <a:ext cx="1249060" cy="338554"/>
          </a:xfrm>
          <a:prstGeom prst="rect">
            <a:avLst/>
          </a:prstGeom>
          <a:solidFill>
            <a:srgbClr val="C8E2FB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RIGHT_KNEE_ANGLE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D6D55C-F3B2-4E9A-8920-3D74129A16F9}"/>
              </a:ext>
            </a:extLst>
          </p:cNvPr>
          <p:cNvSpPr txBox="1"/>
          <p:nvPr/>
        </p:nvSpPr>
        <p:spPr>
          <a:xfrm>
            <a:off x="4648630" y="4644403"/>
            <a:ext cx="1168910" cy="338554"/>
          </a:xfrm>
          <a:prstGeom prst="rect">
            <a:avLst/>
          </a:prstGeom>
          <a:solidFill>
            <a:srgbClr val="CCFFCC"/>
          </a:solidFill>
          <a:ln w="19050">
            <a:solidFill>
              <a:srgbClr val="FF0000"/>
            </a:solidFill>
          </a:ln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LEFT_</a:t>
            </a:r>
            <a:r>
              <a:rPr lang="en-US" sz="800" dirty="0">
                <a:latin typeface="Arial Unicode MS"/>
                <a:ea typeface="Arial Unicode MS"/>
                <a:cs typeface="Arial Unicode MS"/>
              </a:rPr>
              <a:t>KNEE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AB72B70-AADB-49CC-81BB-83DE7DE59DB0}"/>
              </a:ext>
            </a:extLst>
          </p:cNvPr>
          <p:cNvSpPr txBox="1"/>
          <p:nvPr/>
        </p:nvSpPr>
        <p:spPr>
          <a:xfrm>
            <a:off x="2102251" y="4432615"/>
            <a:ext cx="1133644" cy="338554"/>
          </a:xfrm>
          <a:prstGeom prst="rect">
            <a:avLst/>
          </a:prstGeom>
          <a:solidFill>
            <a:srgbClr val="CCCCFF"/>
          </a:solidFill>
          <a:ln w="19050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RIGHT_HIT_ANGLE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180°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AA965CD-3B73-4920-B45F-517380B893BA}"/>
              </a:ext>
            </a:extLst>
          </p:cNvPr>
          <p:cNvSpPr txBox="1"/>
          <p:nvPr/>
        </p:nvSpPr>
        <p:spPr>
          <a:xfrm>
            <a:off x="8522309" y="5384005"/>
            <a:ext cx="1181734" cy="338554"/>
          </a:xfrm>
          <a:prstGeom prst="rect">
            <a:avLst/>
          </a:prstGeom>
          <a:solidFill>
            <a:srgbClr val="CCFFCC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LEFT_KNEE_ANGLE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92D7935-A22B-4343-930E-75A58DB87797}"/>
              </a:ext>
            </a:extLst>
          </p:cNvPr>
          <p:cNvSpPr txBox="1"/>
          <p:nvPr/>
        </p:nvSpPr>
        <p:spPr>
          <a:xfrm>
            <a:off x="9722829" y="4123746"/>
            <a:ext cx="1249060" cy="338554"/>
          </a:xfrm>
          <a:prstGeom prst="rect">
            <a:avLst/>
          </a:prstGeom>
          <a:solidFill>
            <a:srgbClr val="C8E2FB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RIGHT_KNEE_ANGLE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F410CEF-2D3B-4A10-A172-56F99510CB2E}"/>
              </a:ext>
            </a:extLst>
          </p:cNvPr>
          <p:cNvSpPr txBox="1"/>
          <p:nvPr/>
        </p:nvSpPr>
        <p:spPr>
          <a:xfrm>
            <a:off x="7855046" y="4359678"/>
            <a:ext cx="1133644" cy="338554"/>
          </a:xfrm>
          <a:prstGeom prst="rect">
            <a:avLst/>
          </a:prstGeom>
          <a:solidFill>
            <a:srgbClr val="CCCCFF"/>
          </a:solidFill>
          <a:ln w="19050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RIGHT_HIT_ANGLE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D9F136F-06A1-4CD7-8AA2-74BFEC0D623B}"/>
              </a:ext>
            </a:extLst>
          </p:cNvPr>
          <p:cNvCxnSpPr>
            <a:cxnSpLocks/>
          </p:cNvCxnSpPr>
          <p:nvPr/>
        </p:nvCxnSpPr>
        <p:spPr>
          <a:xfrm flipH="1">
            <a:off x="9430790" y="3387340"/>
            <a:ext cx="3071" cy="1130744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DFEE177-BBF0-4E28-8BE5-06D2FCA7E1FB}"/>
              </a:ext>
            </a:extLst>
          </p:cNvPr>
          <p:cNvCxnSpPr>
            <a:cxnSpLocks/>
          </p:cNvCxnSpPr>
          <p:nvPr/>
        </p:nvCxnSpPr>
        <p:spPr>
          <a:xfrm flipH="1" flipV="1">
            <a:off x="9433861" y="4518084"/>
            <a:ext cx="762599" cy="148096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8617F16-482C-4C4F-A6A6-F8AD079E9B73}"/>
              </a:ext>
            </a:extLst>
          </p:cNvPr>
          <p:cNvCxnSpPr>
            <a:cxnSpLocks/>
          </p:cNvCxnSpPr>
          <p:nvPr/>
        </p:nvCxnSpPr>
        <p:spPr>
          <a:xfrm flipH="1" flipV="1">
            <a:off x="9413306" y="4601892"/>
            <a:ext cx="783154" cy="134042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DEB5160-FF81-45C6-A7A4-E762A852E272}"/>
              </a:ext>
            </a:extLst>
          </p:cNvPr>
          <p:cNvCxnSpPr>
            <a:cxnSpLocks/>
          </p:cNvCxnSpPr>
          <p:nvPr/>
        </p:nvCxnSpPr>
        <p:spPr>
          <a:xfrm flipH="1">
            <a:off x="10052261" y="4734010"/>
            <a:ext cx="144199" cy="820359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0CC2398-BB13-4BC8-A165-8465200DBDED}"/>
              </a:ext>
            </a:extLst>
          </p:cNvPr>
          <p:cNvCxnSpPr>
            <a:cxnSpLocks/>
          </p:cNvCxnSpPr>
          <p:nvPr/>
        </p:nvCxnSpPr>
        <p:spPr>
          <a:xfrm>
            <a:off x="8800827" y="4909311"/>
            <a:ext cx="706611" cy="334004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0F6CDA1-D363-4577-BB49-C1EFF3C8FD5A}"/>
              </a:ext>
            </a:extLst>
          </p:cNvPr>
          <p:cNvCxnSpPr>
            <a:cxnSpLocks/>
          </p:cNvCxnSpPr>
          <p:nvPr/>
        </p:nvCxnSpPr>
        <p:spPr>
          <a:xfrm flipH="1">
            <a:off x="9507438" y="4771169"/>
            <a:ext cx="26757" cy="47214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7">
            <a:extLst>
              <a:ext uri="{FF2B5EF4-FFF2-40B4-BE49-F238E27FC236}">
                <a16:creationId xmlns:a16="http://schemas.microsoft.com/office/drawing/2014/main" id="{0A562155-60B1-4B2E-B851-68C3DF3847F2}"/>
              </a:ext>
            </a:extLst>
          </p:cNvPr>
          <p:cNvCxnSpPr>
            <a:cxnSpLocks/>
          </p:cNvCxnSpPr>
          <p:nvPr/>
        </p:nvCxnSpPr>
        <p:spPr>
          <a:xfrm flipH="1">
            <a:off x="709091" y="4734010"/>
            <a:ext cx="40351" cy="783398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2">
            <a:extLst>
              <a:ext uri="{FF2B5EF4-FFF2-40B4-BE49-F238E27FC236}">
                <a16:creationId xmlns:a16="http://schemas.microsoft.com/office/drawing/2014/main" id="{B7161B1D-35BD-4FDB-AFB9-558C4A71D3D5}"/>
              </a:ext>
            </a:extLst>
          </p:cNvPr>
          <p:cNvCxnSpPr>
            <a:cxnSpLocks/>
          </p:cNvCxnSpPr>
          <p:nvPr/>
        </p:nvCxnSpPr>
        <p:spPr>
          <a:xfrm>
            <a:off x="6791505" y="2874230"/>
            <a:ext cx="6698" cy="1114973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25">
            <a:extLst>
              <a:ext uri="{FF2B5EF4-FFF2-40B4-BE49-F238E27FC236}">
                <a16:creationId xmlns:a16="http://schemas.microsoft.com/office/drawing/2014/main" id="{D2ECF25C-35EF-48BE-B97B-69333B069D0D}"/>
              </a:ext>
            </a:extLst>
          </p:cNvPr>
          <p:cNvCxnSpPr>
            <a:cxnSpLocks/>
          </p:cNvCxnSpPr>
          <p:nvPr/>
        </p:nvCxnSpPr>
        <p:spPr>
          <a:xfrm>
            <a:off x="6715062" y="3987867"/>
            <a:ext cx="2850" cy="880265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44">
            <a:extLst>
              <a:ext uri="{FF2B5EF4-FFF2-40B4-BE49-F238E27FC236}">
                <a16:creationId xmlns:a16="http://schemas.microsoft.com/office/drawing/2014/main" id="{36FD55C9-9912-4867-8B6B-14FBBAC1A4B1}"/>
              </a:ext>
            </a:extLst>
          </p:cNvPr>
          <p:cNvCxnSpPr>
            <a:cxnSpLocks/>
          </p:cNvCxnSpPr>
          <p:nvPr/>
        </p:nvCxnSpPr>
        <p:spPr>
          <a:xfrm flipV="1">
            <a:off x="6791505" y="3989203"/>
            <a:ext cx="6179" cy="878929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27">
            <a:extLst>
              <a:ext uri="{FF2B5EF4-FFF2-40B4-BE49-F238E27FC236}">
                <a16:creationId xmlns:a16="http://schemas.microsoft.com/office/drawing/2014/main" id="{6F2356DE-7485-44C8-83C5-4D571676033C}"/>
              </a:ext>
            </a:extLst>
          </p:cNvPr>
          <p:cNvCxnSpPr>
            <a:cxnSpLocks/>
          </p:cNvCxnSpPr>
          <p:nvPr/>
        </p:nvCxnSpPr>
        <p:spPr>
          <a:xfrm flipH="1">
            <a:off x="6676384" y="4886410"/>
            <a:ext cx="40351" cy="783398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48">
            <a:extLst>
              <a:ext uri="{FF2B5EF4-FFF2-40B4-BE49-F238E27FC236}">
                <a16:creationId xmlns:a16="http://schemas.microsoft.com/office/drawing/2014/main" id="{301A55B7-0DAB-41A0-80AA-6FAED14A7DD4}"/>
              </a:ext>
            </a:extLst>
          </p:cNvPr>
          <p:cNvSpPr txBox="1"/>
          <p:nvPr/>
        </p:nvSpPr>
        <p:spPr>
          <a:xfrm>
            <a:off x="5413125" y="3614158"/>
            <a:ext cx="1133644" cy="338554"/>
          </a:xfrm>
          <a:prstGeom prst="rect">
            <a:avLst/>
          </a:prstGeom>
          <a:solidFill>
            <a:srgbClr val="CCCCFF"/>
          </a:solidFill>
          <a:ln w="19050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RIGHT_HIT_ANGLE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180°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0" name="TextBox 86">
            <a:extLst>
              <a:ext uri="{FF2B5EF4-FFF2-40B4-BE49-F238E27FC236}">
                <a16:creationId xmlns:a16="http://schemas.microsoft.com/office/drawing/2014/main" id="{5F117E68-B6C2-4CA0-BA51-0CF6528D94E3}"/>
              </a:ext>
            </a:extLst>
          </p:cNvPr>
          <p:cNvSpPr txBox="1"/>
          <p:nvPr/>
        </p:nvSpPr>
        <p:spPr>
          <a:xfrm>
            <a:off x="-670572" y="4632657"/>
            <a:ext cx="1249060" cy="338554"/>
          </a:xfrm>
          <a:prstGeom prst="rect">
            <a:avLst/>
          </a:prstGeom>
          <a:solidFill>
            <a:srgbClr val="C8E2FB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RIGHT_KNEE_ANGLE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18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4" name="Picture 7">
            <a:extLst>
              <a:ext uri="{FF2B5EF4-FFF2-40B4-BE49-F238E27FC236}">
                <a16:creationId xmlns:a16="http://schemas.microsoft.com/office/drawing/2014/main" id="{B9306827-69BB-4CE2-B18E-C2311DEC9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838" y="2069515"/>
            <a:ext cx="1684166" cy="4023709"/>
          </a:xfrm>
          <a:prstGeom prst="rect">
            <a:avLst/>
          </a:prstGeom>
        </p:spPr>
      </p:pic>
      <p:sp>
        <p:nvSpPr>
          <p:cNvPr id="75" name="TextBox 11">
            <a:extLst>
              <a:ext uri="{FF2B5EF4-FFF2-40B4-BE49-F238E27FC236}">
                <a16:creationId xmlns:a16="http://schemas.microsoft.com/office/drawing/2014/main" id="{508EA9DB-DE18-426C-AA5C-EA0786F59767}"/>
              </a:ext>
            </a:extLst>
          </p:cNvPr>
          <p:cNvSpPr txBox="1"/>
          <p:nvPr/>
        </p:nvSpPr>
        <p:spPr>
          <a:xfrm>
            <a:off x="11045825" y="1759306"/>
            <a:ext cx="167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POSE 5</a:t>
            </a:r>
          </a:p>
        </p:txBody>
      </p:sp>
      <p:sp>
        <p:nvSpPr>
          <p:cNvPr id="76" name="TextBox 31">
            <a:extLst>
              <a:ext uri="{FF2B5EF4-FFF2-40B4-BE49-F238E27FC236}">
                <a16:creationId xmlns:a16="http://schemas.microsoft.com/office/drawing/2014/main" id="{9F3B0211-61DC-4194-8159-E3B652B42DF4}"/>
              </a:ext>
            </a:extLst>
          </p:cNvPr>
          <p:cNvSpPr txBox="1"/>
          <p:nvPr/>
        </p:nvSpPr>
        <p:spPr>
          <a:xfrm>
            <a:off x="11992285" y="5047166"/>
            <a:ext cx="1249060" cy="338554"/>
          </a:xfrm>
          <a:prstGeom prst="rect">
            <a:avLst/>
          </a:prstGeom>
          <a:solidFill>
            <a:srgbClr val="C8E2FB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RIGHT_KNEE_ANGLE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180°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77" name="Straight Connector 42">
            <a:extLst>
              <a:ext uri="{FF2B5EF4-FFF2-40B4-BE49-F238E27FC236}">
                <a16:creationId xmlns:a16="http://schemas.microsoft.com/office/drawing/2014/main" id="{3376A5AA-61AE-4EAF-99CA-8C2A89A31E0B}"/>
              </a:ext>
            </a:extLst>
          </p:cNvPr>
          <p:cNvCxnSpPr>
            <a:cxnSpLocks/>
          </p:cNvCxnSpPr>
          <p:nvPr/>
        </p:nvCxnSpPr>
        <p:spPr>
          <a:xfrm>
            <a:off x="11844396" y="3053264"/>
            <a:ext cx="6698" cy="1114973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25">
            <a:extLst>
              <a:ext uri="{FF2B5EF4-FFF2-40B4-BE49-F238E27FC236}">
                <a16:creationId xmlns:a16="http://schemas.microsoft.com/office/drawing/2014/main" id="{80D301AC-F3B2-41B7-865F-986BC4D7D1D6}"/>
              </a:ext>
            </a:extLst>
          </p:cNvPr>
          <p:cNvCxnSpPr>
            <a:cxnSpLocks/>
          </p:cNvCxnSpPr>
          <p:nvPr/>
        </p:nvCxnSpPr>
        <p:spPr>
          <a:xfrm>
            <a:off x="11767953" y="4166901"/>
            <a:ext cx="2850" cy="880265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44">
            <a:extLst>
              <a:ext uri="{FF2B5EF4-FFF2-40B4-BE49-F238E27FC236}">
                <a16:creationId xmlns:a16="http://schemas.microsoft.com/office/drawing/2014/main" id="{19763AAB-840A-454A-8202-228073579559}"/>
              </a:ext>
            </a:extLst>
          </p:cNvPr>
          <p:cNvCxnSpPr>
            <a:cxnSpLocks/>
          </p:cNvCxnSpPr>
          <p:nvPr/>
        </p:nvCxnSpPr>
        <p:spPr>
          <a:xfrm flipV="1">
            <a:off x="11844396" y="4168237"/>
            <a:ext cx="6179" cy="878929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27">
            <a:extLst>
              <a:ext uri="{FF2B5EF4-FFF2-40B4-BE49-F238E27FC236}">
                <a16:creationId xmlns:a16="http://schemas.microsoft.com/office/drawing/2014/main" id="{F70841B5-C5CD-4D7A-9812-F527A8FB15E5}"/>
              </a:ext>
            </a:extLst>
          </p:cNvPr>
          <p:cNvCxnSpPr>
            <a:cxnSpLocks/>
          </p:cNvCxnSpPr>
          <p:nvPr/>
        </p:nvCxnSpPr>
        <p:spPr>
          <a:xfrm flipH="1">
            <a:off x="11729275" y="5065444"/>
            <a:ext cx="40351" cy="783398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48">
            <a:extLst>
              <a:ext uri="{FF2B5EF4-FFF2-40B4-BE49-F238E27FC236}">
                <a16:creationId xmlns:a16="http://schemas.microsoft.com/office/drawing/2014/main" id="{6ED5DE64-16BE-4770-B456-764DC37AE507}"/>
              </a:ext>
            </a:extLst>
          </p:cNvPr>
          <p:cNvSpPr txBox="1"/>
          <p:nvPr/>
        </p:nvSpPr>
        <p:spPr>
          <a:xfrm>
            <a:off x="10633304" y="3625952"/>
            <a:ext cx="1133644" cy="338554"/>
          </a:xfrm>
          <a:prstGeom prst="rect">
            <a:avLst/>
          </a:prstGeom>
          <a:solidFill>
            <a:srgbClr val="CCCCFF"/>
          </a:solidFill>
          <a:ln w="19050">
            <a:solidFill>
              <a:srgbClr val="00FF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RIGHT_HIT_ANGLE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180°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1710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n 100" descr="Imagen que contiene persona, interior, joven, niño&#10;&#10;Descripción generada automáticamente">
            <a:extLst>
              <a:ext uri="{FF2B5EF4-FFF2-40B4-BE49-F238E27FC236}">
                <a16:creationId xmlns:a16="http://schemas.microsoft.com/office/drawing/2014/main" id="{5E1F17C7-4D16-4B16-95FD-76CAA34D1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0" y="762060"/>
            <a:ext cx="4033845" cy="315584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7FFBF1E-1B9E-4B35-B299-14A8C77546D8}"/>
              </a:ext>
            </a:extLst>
          </p:cNvPr>
          <p:cNvSpPr txBox="1">
            <a:spLocks/>
          </p:cNvSpPr>
          <p:nvPr/>
        </p:nvSpPr>
        <p:spPr>
          <a:xfrm>
            <a:off x="166112" y="16473"/>
            <a:ext cx="3211294" cy="5905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GRESS PERSONAL USE" pitchFamily="2" charset="0"/>
                <a:cs typeface="IBM Plex Arabic" panose="020B0503050203000203" pitchFamily="34" charset="-78"/>
              </a:rPr>
              <a:t>BIRD DOG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ROGRESS PERSONAL USE" pitchFamily="2" charset="0"/>
              <a:ea typeface="+mj-ea"/>
              <a:cs typeface="IBM Plex Arabic" panose="020B0503050203000203" pitchFamily="34" charset="-78"/>
            </a:endParaRPr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18A793BD-53AE-4C48-828A-98CF4C39B675}"/>
              </a:ext>
            </a:extLst>
          </p:cNvPr>
          <p:cNvCxnSpPr>
            <a:cxnSpLocks/>
          </p:cNvCxnSpPr>
          <p:nvPr/>
        </p:nvCxnSpPr>
        <p:spPr>
          <a:xfrm flipV="1">
            <a:off x="1399592" y="1912776"/>
            <a:ext cx="0" cy="1017036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9">
            <a:extLst>
              <a:ext uri="{FF2B5EF4-FFF2-40B4-BE49-F238E27FC236}">
                <a16:creationId xmlns:a16="http://schemas.microsoft.com/office/drawing/2014/main" id="{D255B8AF-C637-4F27-9B49-4A46CE52F754}"/>
              </a:ext>
            </a:extLst>
          </p:cNvPr>
          <p:cNvCxnSpPr>
            <a:cxnSpLocks/>
          </p:cNvCxnSpPr>
          <p:nvPr/>
        </p:nvCxnSpPr>
        <p:spPr>
          <a:xfrm flipH="1" flipV="1">
            <a:off x="858417" y="2453951"/>
            <a:ext cx="541176" cy="503853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42">
            <a:extLst>
              <a:ext uri="{FF2B5EF4-FFF2-40B4-BE49-F238E27FC236}">
                <a16:creationId xmlns:a16="http://schemas.microsoft.com/office/drawing/2014/main" id="{64F6FA3C-C1F7-4B34-9277-C07DACEC5E39}"/>
              </a:ext>
            </a:extLst>
          </p:cNvPr>
          <p:cNvCxnSpPr>
            <a:cxnSpLocks/>
          </p:cNvCxnSpPr>
          <p:nvPr/>
        </p:nvCxnSpPr>
        <p:spPr>
          <a:xfrm flipV="1">
            <a:off x="2549246" y="1648257"/>
            <a:ext cx="63498" cy="1047296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7">
            <a:extLst>
              <a:ext uri="{FF2B5EF4-FFF2-40B4-BE49-F238E27FC236}">
                <a16:creationId xmlns:a16="http://schemas.microsoft.com/office/drawing/2014/main" id="{0C4BB5ED-D96B-4ACF-98F0-F8048F34580D}"/>
              </a:ext>
            </a:extLst>
          </p:cNvPr>
          <p:cNvCxnSpPr>
            <a:cxnSpLocks/>
          </p:cNvCxnSpPr>
          <p:nvPr/>
        </p:nvCxnSpPr>
        <p:spPr>
          <a:xfrm>
            <a:off x="1337448" y="1869726"/>
            <a:ext cx="0" cy="825827"/>
          </a:xfrm>
          <a:prstGeom prst="line">
            <a:avLst/>
          </a:prstGeom>
          <a:ln w="28575" cmpd="sng">
            <a:solidFill>
              <a:srgbClr val="00B0F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44">
            <a:extLst>
              <a:ext uri="{FF2B5EF4-FFF2-40B4-BE49-F238E27FC236}">
                <a16:creationId xmlns:a16="http://schemas.microsoft.com/office/drawing/2014/main" id="{801AE806-99DF-437B-8027-2BB42F2EFAFB}"/>
              </a:ext>
            </a:extLst>
          </p:cNvPr>
          <p:cNvCxnSpPr>
            <a:cxnSpLocks/>
          </p:cNvCxnSpPr>
          <p:nvPr/>
        </p:nvCxnSpPr>
        <p:spPr>
          <a:xfrm flipV="1">
            <a:off x="1399592" y="1632857"/>
            <a:ext cx="1185982" cy="279919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27">
            <a:extLst>
              <a:ext uri="{FF2B5EF4-FFF2-40B4-BE49-F238E27FC236}">
                <a16:creationId xmlns:a16="http://schemas.microsoft.com/office/drawing/2014/main" id="{3088DB7B-30B5-4072-AF7F-3C868EB32A12}"/>
              </a:ext>
            </a:extLst>
          </p:cNvPr>
          <p:cNvCxnSpPr>
            <a:cxnSpLocks/>
          </p:cNvCxnSpPr>
          <p:nvPr/>
        </p:nvCxnSpPr>
        <p:spPr>
          <a:xfrm flipV="1">
            <a:off x="1337448" y="1565754"/>
            <a:ext cx="1211798" cy="284478"/>
          </a:xfrm>
          <a:prstGeom prst="line">
            <a:avLst/>
          </a:prstGeom>
          <a:ln w="28575" cmpd="sng">
            <a:solidFill>
              <a:srgbClr val="00B0F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23">
            <a:extLst>
              <a:ext uri="{FF2B5EF4-FFF2-40B4-BE49-F238E27FC236}">
                <a16:creationId xmlns:a16="http://schemas.microsoft.com/office/drawing/2014/main" id="{075CCE47-3E64-47AA-84CF-920BB7C4BA91}"/>
              </a:ext>
            </a:extLst>
          </p:cNvPr>
          <p:cNvSpPr txBox="1"/>
          <p:nvPr/>
        </p:nvSpPr>
        <p:spPr>
          <a:xfrm>
            <a:off x="712919" y="3166782"/>
            <a:ext cx="1249060" cy="338554"/>
          </a:xfrm>
          <a:prstGeom prst="rect">
            <a:avLst/>
          </a:prstGeom>
          <a:solidFill>
            <a:srgbClr val="B7B7FF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RIGHT_KNEE_ANGLE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6" name="TextBox 23">
            <a:extLst>
              <a:ext uri="{FF2B5EF4-FFF2-40B4-BE49-F238E27FC236}">
                <a16:creationId xmlns:a16="http://schemas.microsoft.com/office/drawing/2014/main" id="{11DDAD55-E67E-4E38-A0D0-E36A5966C0D6}"/>
              </a:ext>
            </a:extLst>
          </p:cNvPr>
          <p:cNvSpPr txBox="1"/>
          <p:nvPr/>
        </p:nvSpPr>
        <p:spPr>
          <a:xfrm>
            <a:off x="734298" y="1286460"/>
            <a:ext cx="1133644" cy="338554"/>
          </a:xfrm>
          <a:prstGeom prst="rect">
            <a:avLst/>
          </a:prstGeom>
          <a:solidFill>
            <a:srgbClr val="B7B7FF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RIGHT_HIT_ANGLE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7" name="TextBox 23">
            <a:extLst>
              <a:ext uri="{FF2B5EF4-FFF2-40B4-BE49-F238E27FC236}">
                <a16:creationId xmlns:a16="http://schemas.microsoft.com/office/drawing/2014/main" id="{231FBDB2-7EAD-4044-96EA-71FA312B0A40}"/>
              </a:ext>
            </a:extLst>
          </p:cNvPr>
          <p:cNvSpPr txBox="1"/>
          <p:nvPr/>
        </p:nvSpPr>
        <p:spPr>
          <a:xfrm>
            <a:off x="2712619" y="1758018"/>
            <a:ext cx="1539204" cy="338554"/>
          </a:xfrm>
          <a:prstGeom prst="rect">
            <a:avLst/>
          </a:prstGeom>
          <a:solidFill>
            <a:srgbClr val="B7B7FF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RIGHT_SHOULDER_ANGLE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72°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1" name="Imagen 50" descr="Imagen que contiene persona, interior, hombre, joven&#10;&#10;Descripción generada automáticamente">
            <a:extLst>
              <a:ext uri="{FF2B5EF4-FFF2-40B4-BE49-F238E27FC236}">
                <a16:creationId xmlns:a16="http://schemas.microsoft.com/office/drawing/2014/main" id="{90047BCC-B9F3-44E2-8359-CD173F2B3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901" y="794439"/>
            <a:ext cx="4722481" cy="3123464"/>
          </a:xfrm>
          <a:prstGeom prst="rect">
            <a:avLst/>
          </a:prstGeom>
        </p:spPr>
      </p:pic>
      <p:pic>
        <p:nvPicPr>
          <p:cNvPr id="58" name="Imagen 57" descr="Un joven sentado en el piso&#10;&#10;Descripción generada automáticamente con confianza baja">
            <a:extLst>
              <a:ext uri="{FF2B5EF4-FFF2-40B4-BE49-F238E27FC236}">
                <a16:creationId xmlns:a16="http://schemas.microsoft.com/office/drawing/2014/main" id="{59400762-B298-482F-9827-19A83EC7A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81" y="4154873"/>
            <a:ext cx="3687609" cy="2436091"/>
          </a:xfrm>
          <a:prstGeom prst="rect">
            <a:avLst/>
          </a:prstGeom>
        </p:spPr>
      </p:pic>
      <p:cxnSp>
        <p:nvCxnSpPr>
          <p:cNvPr id="64" name="Straight Connector 27">
            <a:extLst>
              <a:ext uri="{FF2B5EF4-FFF2-40B4-BE49-F238E27FC236}">
                <a16:creationId xmlns:a16="http://schemas.microsoft.com/office/drawing/2014/main" id="{2B23A1AE-4D7F-401F-83D7-F9E0A68DF541}"/>
              </a:ext>
            </a:extLst>
          </p:cNvPr>
          <p:cNvCxnSpPr>
            <a:cxnSpLocks/>
          </p:cNvCxnSpPr>
          <p:nvPr/>
        </p:nvCxnSpPr>
        <p:spPr>
          <a:xfrm>
            <a:off x="5081652" y="1231140"/>
            <a:ext cx="502402" cy="310070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27">
            <a:extLst>
              <a:ext uri="{FF2B5EF4-FFF2-40B4-BE49-F238E27FC236}">
                <a16:creationId xmlns:a16="http://schemas.microsoft.com/office/drawing/2014/main" id="{FC095776-9CFC-451C-928B-A69539C6AD41}"/>
              </a:ext>
            </a:extLst>
          </p:cNvPr>
          <p:cNvCxnSpPr>
            <a:cxnSpLocks/>
          </p:cNvCxnSpPr>
          <p:nvPr/>
        </p:nvCxnSpPr>
        <p:spPr>
          <a:xfrm>
            <a:off x="5584054" y="1541210"/>
            <a:ext cx="520080" cy="91647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44">
            <a:extLst>
              <a:ext uri="{FF2B5EF4-FFF2-40B4-BE49-F238E27FC236}">
                <a16:creationId xmlns:a16="http://schemas.microsoft.com/office/drawing/2014/main" id="{7E894F4D-08B8-46D9-AC28-2ADADDFC956A}"/>
              </a:ext>
            </a:extLst>
          </p:cNvPr>
          <p:cNvCxnSpPr>
            <a:cxnSpLocks/>
          </p:cNvCxnSpPr>
          <p:nvPr/>
        </p:nvCxnSpPr>
        <p:spPr>
          <a:xfrm>
            <a:off x="7341833" y="1541210"/>
            <a:ext cx="665825" cy="555362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44">
            <a:extLst>
              <a:ext uri="{FF2B5EF4-FFF2-40B4-BE49-F238E27FC236}">
                <a16:creationId xmlns:a16="http://schemas.microsoft.com/office/drawing/2014/main" id="{041F7779-D68B-4CE3-B287-CBDCB2727665}"/>
              </a:ext>
            </a:extLst>
          </p:cNvPr>
          <p:cNvCxnSpPr>
            <a:cxnSpLocks/>
          </p:cNvCxnSpPr>
          <p:nvPr/>
        </p:nvCxnSpPr>
        <p:spPr>
          <a:xfrm>
            <a:off x="8007658" y="2096572"/>
            <a:ext cx="692459" cy="75333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27">
            <a:extLst>
              <a:ext uri="{FF2B5EF4-FFF2-40B4-BE49-F238E27FC236}">
                <a16:creationId xmlns:a16="http://schemas.microsoft.com/office/drawing/2014/main" id="{A6901821-0A20-4AEA-B631-61D2F8AD64DA}"/>
              </a:ext>
            </a:extLst>
          </p:cNvPr>
          <p:cNvCxnSpPr>
            <a:cxnSpLocks/>
          </p:cNvCxnSpPr>
          <p:nvPr/>
        </p:nvCxnSpPr>
        <p:spPr>
          <a:xfrm>
            <a:off x="1771759" y="4433508"/>
            <a:ext cx="341126" cy="361797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27">
            <a:extLst>
              <a:ext uri="{FF2B5EF4-FFF2-40B4-BE49-F238E27FC236}">
                <a16:creationId xmlns:a16="http://schemas.microsoft.com/office/drawing/2014/main" id="{97197258-2EC3-485C-8700-D47C20CF7B4B}"/>
              </a:ext>
            </a:extLst>
          </p:cNvPr>
          <p:cNvCxnSpPr>
            <a:cxnSpLocks/>
          </p:cNvCxnSpPr>
          <p:nvPr/>
        </p:nvCxnSpPr>
        <p:spPr>
          <a:xfrm>
            <a:off x="2112885" y="4795305"/>
            <a:ext cx="499859" cy="72152"/>
          </a:xfrm>
          <a:prstGeom prst="line">
            <a:avLst/>
          </a:prstGeom>
          <a:ln w="28575" cmpd="sng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44">
            <a:extLst>
              <a:ext uri="{FF2B5EF4-FFF2-40B4-BE49-F238E27FC236}">
                <a16:creationId xmlns:a16="http://schemas.microsoft.com/office/drawing/2014/main" id="{7FA8D7D8-4D12-48AB-9078-59D80BDEDE05}"/>
              </a:ext>
            </a:extLst>
          </p:cNvPr>
          <p:cNvCxnSpPr>
            <a:cxnSpLocks/>
          </p:cNvCxnSpPr>
          <p:nvPr/>
        </p:nvCxnSpPr>
        <p:spPr>
          <a:xfrm>
            <a:off x="4091076" y="4901942"/>
            <a:ext cx="665825" cy="184963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44">
            <a:extLst>
              <a:ext uri="{FF2B5EF4-FFF2-40B4-BE49-F238E27FC236}">
                <a16:creationId xmlns:a16="http://schemas.microsoft.com/office/drawing/2014/main" id="{C68FC953-5159-4FAD-AA37-FD4DBFCE1BB7}"/>
              </a:ext>
            </a:extLst>
          </p:cNvPr>
          <p:cNvCxnSpPr>
            <a:cxnSpLocks/>
          </p:cNvCxnSpPr>
          <p:nvPr/>
        </p:nvCxnSpPr>
        <p:spPr>
          <a:xfrm>
            <a:off x="3612631" y="4505776"/>
            <a:ext cx="478445" cy="396166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23">
            <a:extLst>
              <a:ext uri="{FF2B5EF4-FFF2-40B4-BE49-F238E27FC236}">
                <a16:creationId xmlns:a16="http://schemas.microsoft.com/office/drawing/2014/main" id="{FBD65A11-297A-44B7-A3CD-2224F0E48D10}"/>
              </a:ext>
            </a:extLst>
          </p:cNvPr>
          <p:cNvSpPr txBox="1"/>
          <p:nvPr/>
        </p:nvSpPr>
        <p:spPr>
          <a:xfrm>
            <a:off x="7774131" y="2421294"/>
            <a:ext cx="1340432" cy="338554"/>
          </a:xfrm>
          <a:prstGeom prst="rect">
            <a:avLst/>
          </a:prstGeom>
          <a:solidFill>
            <a:srgbClr val="B7B7FF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RIGHT_ELBOW_ANGLE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148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4" name="TextBox 23">
            <a:extLst>
              <a:ext uri="{FF2B5EF4-FFF2-40B4-BE49-F238E27FC236}">
                <a16:creationId xmlns:a16="http://schemas.microsoft.com/office/drawing/2014/main" id="{BBAC3E78-9112-4193-BF8D-2263A8EA6742}"/>
              </a:ext>
            </a:extLst>
          </p:cNvPr>
          <p:cNvSpPr txBox="1"/>
          <p:nvPr/>
        </p:nvSpPr>
        <p:spPr>
          <a:xfrm>
            <a:off x="5126147" y="1047621"/>
            <a:ext cx="1181734" cy="338554"/>
          </a:xfrm>
          <a:prstGeom prst="rect">
            <a:avLst/>
          </a:prstGeom>
          <a:solidFill>
            <a:srgbClr val="B7B7FF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LEFT_KNEE_ANGLE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5" name="TextBox 23">
            <a:extLst>
              <a:ext uri="{FF2B5EF4-FFF2-40B4-BE49-F238E27FC236}">
                <a16:creationId xmlns:a16="http://schemas.microsoft.com/office/drawing/2014/main" id="{2BD9401F-7217-43C8-820C-BE478BA9A064}"/>
              </a:ext>
            </a:extLst>
          </p:cNvPr>
          <p:cNvSpPr txBox="1"/>
          <p:nvPr/>
        </p:nvSpPr>
        <p:spPr>
          <a:xfrm>
            <a:off x="572337" y="4846280"/>
            <a:ext cx="1249060" cy="338554"/>
          </a:xfrm>
          <a:prstGeom prst="rect">
            <a:avLst/>
          </a:prstGeom>
          <a:solidFill>
            <a:srgbClr val="B7B7FF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RIGHT_KNEE_ANGLE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145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6" name="TextBox 23">
            <a:extLst>
              <a:ext uri="{FF2B5EF4-FFF2-40B4-BE49-F238E27FC236}">
                <a16:creationId xmlns:a16="http://schemas.microsoft.com/office/drawing/2014/main" id="{1479EEFA-EF79-4506-932C-FC8694116020}"/>
              </a:ext>
            </a:extLst>
          </p:cNvPr>
          <p:cNvSpPr txBox="1"/>
          <p:nvPr/>
        </p:nvSpPr>
        <p:spPr>
          <a:xfrm>
            <a:off x="4277287" y="4320737"/>
            <a:ext cx="1273105" cy="338554"/>
          </a:xfrm>
          <a:prstGeom prst="rect">
            <a:avLst/>
          </a:prstGeom>
          <a:solidFill>
            <a:srgbClr val="B7B7FF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LEFT_ELBOW_ANGLE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160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C8A7E940-2F98-4CE3-9C60-73BD720AA1B0}"/>
              </a:ext>
            </a:extLst>
          </p:cNvPr>
          <p:cNvSpPr txBox="1"/>
          <p:nvPr/>
        </p:nvSpPr>
        <p:spPr>
          <a:xfrm>
            <a:off x="1771759" y="343404"/>
            <a:ext cx="1249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POSE 1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CA3A2DD9-E4E1-4BC0-A411-BDEAFA41918C}"/>
              </a:ext>
            </a:extLst>
          </p:cNvPr>
          <p:cNvSpPr txBox="1"/>
          <p:nvPr/>
        </p:nvSpPr>
        <p:spPr>
          <a:xfrm>
            <a:off x="6300071" y="392728"/>
            <a:ext cx="1249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POSE 2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12" name="Imagen 111" descr="Imagen que contiene persona, interior, joven, niño&#10;&#10;Descripción generada automáticamente">
            <a:extLst>
              <a:ext uri="{FF2B5EF4-FFF2-40B4-BE49-F238E27FC236}">
                <a16:creationId xmlns:a16="http://schemas.microsoft.com/office/drawing/2014/main" id="{2E2E020D-AD39-4E96-A282-989E5E763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241" y="790168"/>
            <a:ext cx="4033845" cy="3155843"/>
          </a:xfrm>
          <a:prstGeom prst="rect">
            <a:avLst/>
          </a:prstGeom>
        </p:spPr>
      </p:pic>
      <p:cxnSp>
        <p:nvCxnSpPr>
          <p:cNvPr id="113" name="Straight Connector 16">
            <a:extLst>
              <a:ext uri="{FF2B5EF4-FFF2-40B4-BE49-F238E27FC236}">
                <a16:creationId xmlns:a16="http://schemas.microsoft.com/office/drawing/2014/main" id="{C0CD0667-2897-415C-A0E7-589049BDEFBF}"/>
              </a:ext>
            </a:extLst>
          </p:cNvPr>
          <p:cNvCxnSpPr>
            <a:cxnSpLocks/>
          </p:cNvCxnSpPr>
          <p:nvPr/>
        </p:nvCxnSpPr>
        <p:spPr>
          <a:xfrm flipV="1">
            <a:off x="10527343" y="1940884"/>
            <a:ext cx="0" cy="1017036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9">
            <a:extLst>
              <a:ext uri="{FF2B5EF4-FFF2-40B4-BE49-F238E27FC236}">
                <a16:creationId xmlns:a16="http://schemas.microsoft.com/office/drawing/2014/main" id="{8925F062-F9B1-40EA-BF4F-7FCE37FE3AF6}"/>
              </a:ext>
            </a:extLst>
          </p:cNvPr>
          <p:cNvCxnSpPr>
            <a:cxnSpLocks/>
          </p:cNvCxnSpPr>
          <p:nvPr/>
        </p:nvCxnSpPr>
        <p:spPr>
          <a:xfrm flipH="1" flipV="1">
            <a:off x="9986168" y="2482059"/>
            <a:ext cx="541176" cy="503853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42">
            <a:extLst>
              <a:ext uri="{FF2B5EF4-FFF2-40B4-BE49-F238E27FC236}">
                <a16:creationId xmlns:a16="http://schemas.microsoft.com/office/drawing/2014/main" id="{73BDE562-F25F-4B29-9022-5C09B7166677}"/>
              </a:ext>
            </a:extLst>
          </p:cNvPr>
          <p:cNvCxnSpPr>
            <a:cxnSpLocks/>
          </p:cNvCxnSpPr>
          <p:nvPr/>
        </p:nvCxnSpPr>
        <p:spPr>
          <a:xfrm flipV="1">
            <a:off x="11676997" y="1676365"/>
            <a:ext cx="63498" cy="1047296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27">
            <a:extLst>
              <a:ext uri="{FF2B5EF4-FFF2-40B4-BE49-F238E27FC236}">
                <a16:creationId xmlns:a16="http://schemas.microsoft.com/office/drawing/2014/main" id="{FF44ECF9-B865-4189-ACD6-D41C9120A022}"/>
              </a:ext>
            </a:extLst>
          </p:cNvPr>
          <p:cNvCxnSpPr>
            <a:cxnSpLocks/>
          </p:cNvCxnSpPr>
          <p:nvPr/>
        </p:nvCxnSpPr>
        <p:spPr>
          <a:xfrm>
            <a:off x="10465199" y="1897834"/>
            <a:ext cx="0" cy="825827"/>
          </a:xfrm>
          <a:prstGeom prst="line">
            <a:avLst/>
          </a:prstGeom>
          <a:ln w="28575" cmpd="sng">
            <a:solidFill>
              <a:srgbClr val="00B0F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44">
            <a:extLst>
              <a:ext uri="{FF2B5EF4-FFF2-40B4-BE49-F238E27FC236}">
                <a16:creationId xmlns:a16="http://schemas.microsoft.com/office/drawing/2014/main" id="{81CC8926-7DAF-4BE5-A4B6-1CCB387E8EA0}"/>
              </a:ext>
            </a:extLst>
          </p:cNvPr>
          <p:cNvCxnSpPr>
            <a:cxnSpLocks/>
          </p:cNvCxnSpPr>
          <p:nvPr/>
        </p:nvCxnSpPr>
        <p:spPr>
          <a:xfrm flipV="1">
            <a:off x="10527343" y="1660965"/>
            <a:ext cx="1185982" cy="279919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27">
            <a:extLst>
              <a:ext uri="{FF2B5EF4-FFF2-40B4-BE49-F238E27FC236}">
                <a16:creationId xmlns:a16="http://schemas.microsoft.com/office/drawing/2014/main" id="{EC20A1AB-44C8-46A0-819D-7ECD79D8A220}"/>
              </a:ext>
            </a:extLst>
          </p:cNvPr>
          <p:cNvCxnSpPr>
            <a:cxnSpLocks/>
          </p:cNvCxnSpPr>
          <p:nvPr/>
        </p:nvCxnSpPr>
        <p:spPr>
          <a:xfrm flipV="1">
            <a:off x="10465199" y="1593862"/>
            <a:ext cx="1211798" cy="284478"/>
          </a:xfrm>
          <a:prstGeom prst="line">
            <a:avLst/>
          </a:prstGeom>
          <a:ln w="28575" cmpd="sng">
            <a:solidFill>
              <a:srgbClr val="00B0F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23">
            <a:extLst>
              <a:ext uri="{FF2B5EF4-FFF2-40B4-BE49-F238E27FC236}">
                <a16:creationId xmlns:a16="http://schemas.microsoft.com/office/drawing/2014/main" id="{164A9AD9-A311-4FF4-A9B5-13964B712EBC}"/>
              </a:ext>
            </a:extLst>
          </p:cNvPr>
          <p:cNvSpPr txBox="1"/>
          <p:nvPr/>
        </p:nvSpPr>
        <p:spPr>
          <a:xfrm>
            <a:off x="9840670" y="3194890"/>
            <a:ext cx="1249060" cy="338554"/>
          </a:xfrm>
          <a:prstGeom prst="rect">
            <a:avLst/>
          </a:prstGeom>
          <a:solidFill>
            <a:srgbClr val="B7B7FF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RIGHT_KNEE_ANGLE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0" name="TextBox 23">
            <a:extLst>
              <a:ext uri="{FF2B5EF4-FFF2-40B4-BE49-F238E27FC236}">
                <a16:creationId xmlns:a16="http://schemas.microsoft.com/office/drawing/2014/main" id="{BF94A394-E5A5-4EA3-AE22-693A39978E1A}"/>
              </a:ext>
            </a:extLst>
          </p:cNvPr>
          <p:cNvSpPr txBox="1"/>
          <p:nvPr/>
        </p:nvSpPr>
        <p:spPr>
          <a:xfrm>
            <a:off x="9862049" y="1314568"/>
            <a:ext cx="1133644" cy="338554"/>
          </a:xfrm>
          <a:prstGeom prst="rect">
            <a:avLst/>
          </a:prstGeom>
          <a:solidFill>
            <a:srgbClr val="B7B7FF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RIGHT_HIT_ANGLE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1" name="TextBox 23">
            <a:extLst>
              <a:ext uri="{FF2B5EF4-FFF2-40B4-BE49-F238E27FC236}">
                <a16:creationId xmlns:a16="http://schemas.microsoft.com/office/drawing/2014/main" id="{60DEC0F0-0432-4EF7-88B6-405C573EF017}"/>
              </a:ext>
            </a:extLst>
          </p:cNvPr>
          <p:cNvSpPr txBox="1"/>
          <p:nvPr/>
        </p:nvSpPr>
        <p:spPr>
          <a:xfrm>
            <a:off x="11840370" y="1786126"/>
            <a:ext cx="1539204" cy="338554"/>
          </a:xfrm>
          <a:prstGeom prst="rect">
            <a:avLst/>
          </a:prstGeom>
          <a:solidFill>
            <a:srgbClr val="B7B7FF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RIGHT_SHOULDER_ANGLE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72°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35BD6E47-CF69-45C0-9D02-D79F68468BEA}"/>
              </a:ext>
            </a:extLst>
          </p:cNvPr>
          <p:cNvSpPr txBox="1"/>
          <p:nvPr/>
        </p:nvSpPr>
        <p:spPr>
          <a:xfrm>
            <a:off x="10899510" y="371512"/>
            <a:ext cx="1249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POSE 3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23" name="Imagen 122" descr="Imagen que contiene persona, interior, joven, niño&#10;&#10;Descripción generada automáticamente">
            <a:extLst>
              <a:ext uri="{FF2B5EF4-FFF2-40B4-BE49-F238E27FC236}">
                <a16:creationId xmlns:a16="http://schemas.microsoft.com/office/drawing/2014/main" id="{6DC3430D-4734-437A-8925-D1EC65E41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392" y="4119303"/>
            <a:ext cx="4033845" cy="3155843"/>
          </a:xfrm>
          <a:prstGeom prst="rect">
            <a:avLst/>
          </a:prstGeom>
        </p:spPr>
      </p:pic>
      <p:cxnSp>
        <p:nvCxnSpPr>
          <p:cNvPr id="124" name="Straight Connector 16">
            <a:extLst>
              <a:ext uri="{FF2B5EF4-FFF2-40B4-BE49-F238E27FC236}">
                <a16:creationId xmlns:a16="http://schemas.microsoft.com/office/drawing/2014/main" id="{8EDDB673-2BDC-4B32-90F0-72F1FF4372C0}"/>
              </a:ext>
            </a:extLst>
          </p:cNvPr>
          <p:cNvCxnSpPr>
            <a:cxnSpLocks/>
          </p:cNvCxnSpPr>
          <p:nvPr/>
        </p:nvCxnSpPr>
        <p:spPr>
          <a:xfrm flipV="1">
            <a:off x="6523494" y="5270019"/>
            <a:ext cx="0" cy="1017036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9">
            <a:extLst>
              <a:ext uri="{FF2B5EF4-FFF2-40B4-BE49-F238E27FC236}">
                <a16:creationId xmlns:a16="http://schemas.microsoft.com/office/drawing/2014/main" id="{822C37B2-669D-49AE-9F49-7270321BB02B}"/>
              </a:ext>
            </a:extLst>
          </p:cNvPr>
          <p:cNvCxnSpPr>
            <a:cxnSpLocks/>
          </p:cNvCxnSpPr>
          <p:nvPr/>
        </p:nvCxnSpPr>
        <p:spPr>
          <a:xfrm flipH="1" flipV="1">
            <a:off x="5982319" y="5811194"/>
            <a:ext cx="541176" cy="503853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42">
            <a:extLst>
              <a:ext uri="{FF2B5EF4-FFF2-40B4-BE49-F238E27FC236}">
                <a16:creationId xmlns:a16="http://schemas.microsoft.com/office/drawing/2014/main" id="{7A0ED2F3-1CBD-44FC-A945-19C45D7222A0}"/>
              </a:ext>
            </a:extLst>
          </p:cNvPr>
          <p:cNvCxnSpPr>
            <a:cxnSpLocks/>
          </p:cNvCxnSpPr>
          <p:nvPr/>
        </p:nvCxnSpPr>
        <p:spPr>
          <a:xfrm flipV="1">
            <a:off x="7673148" y="5005500"/>
            <a:ext cx="63498" cy="1047296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27">
            <a:extLst>
              <a:ext uri="{FF2B5EF4-FFF2-40B4-BE49-F238E27FC236}">
                <a16:creationId xmlns:a16="http://schemas.microsoft.com/office/drawing/2014/main" id="{E4BCC25D-F67C-431F-A336-4A847B71A205}"/>
              </a:ext>
            </a:extLst>
          </p:cNvPr>
          <p:cNvCxnSpPr>
            <a:cxnSpLocks/>
          </p:cNvCxnSpPr>
          <p:nvPr/>
        </p:nvCxnSpPr>
        <p:spPr>
          <a:xfrm>
            <a:off x="6461350" y="5226969"/>
            <a:ext cx="0" cy="825827"/>
          </a:xfrm>
          <a:prstGeom prst="line">
            <a:avLst/>
          </a:prstGeom>
          <a:ln w="28575" cmpd="sng">
            <a:solidFill>
              <a:srgbClr val="00B0F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44">
            <a:extLst>
              <a:ext uri="{FF2B5EF4-FFF2-40B4-BE49-F238E27FC236}">
                <a16:creationId xmlns:a16="http://schemas.microsoft.com/office/drawing/2014/main" id="{F07A552E-5E76-4320-AC59-F15E30E8C756}"/>
              </a:ext>
            </a:extLst>
          </p:cNvPr>
          <p:cNvCxnSpPr>
            <a:cxnSpLocks/>
          </p:cNvCxnSpPr>
          <p:nvPr/>
        </p:nvCxnSpPr>
        <p:spPr>
          <a:xfrm flipV="1">
            <a:off x="6523494" y="4990100"/>
            <a:ext cx="1185982" cy="279919"/>
          </a:xfrm>
          <a:prstGeom prst="line">
            <a:avLst/>
          </a:prstGeom>
          <a:ln w="19050">
            <a:solidFill>
              <a:srgbClr val="00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27">
            <a:extLst>
              <a:ext uri="{FF2B5EF4-FFF2-40B4-BE49-F238E27FC236}">
                <a16:creationId xmlns:a16="http://schemas.microsoft.com/office/drawing/2014/main" id="{52AF2466-60EF-466B-9BA7-97007022A8A3}"/>
              </a:ext>
            </a:extLst>
          </p:cNvPr>
          <p:cNvCxnSpPr>
            <a:cxnSpLocks/>
          </p:cNvCxnSpPr>
          <p:nvPr/>
        </p:nvCxnSpPr>
        <p:spPr>
          <a:xfrm flipV="1">
            <a:off x="6461350" y="4922997"/>
            <a:ext cx="1211798" cy="284478"/>
          </a:xfrm>
          <a:prstGeom prst="line">
            <a:avLst/>
          </a:prstGeom>
          <a:ln w="28575" cmpd="sng">
            <a:solidFill>
              <a:srgbClr val="00B0F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23">
            <a:extLst>
              <a:ext uri="{FF2B5EF4-FFF2-40B4-BE49-F238E27FC236}">
                <a16:creationId xmlns:a16="http://schemas.microsoft.com/office/drawing/2014/main" id="{34D7B013-E06B-46A6-AB5D-550D2A4D9BB1}"/>
              </a:ext>
            </a:extLst>
          </p:cNvPr>
          <p:cNvSpPr txBox="1"/>
          <p:nvPr/>
        </p:nvSpPr>
        <p:spPr>
          <a:xfrm>
            <a:off x="5836821" y="6524025"/>
            <a:ext cx="1249060" cy="338554"/>
          </a:xfrm>
          <a:prstGeom prst="rect">
            <a:avLst/>
          </a:prstGeom>
          <a:solidFill>
            <a:srgbClr val="B7B7FF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RIGHT_KNEE_ANGLE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1" name="TextBox 23">
            <a:extLst>
              <a:ext uri="{FF2B5EF4-FFF2-40B4-BE49-F238E27FC236}">
                <a16:creationId xmlns:a16="http://schemas.microsoft.com/office/drawing/2014/main" id="{DB6C6A2B-104F-4A15-8CAC-62870D5FE384}"/>
              </a:ext>
            </a:extLst>
          </p:cNvPr>
          <p:cNvSpPr txBox="1"/>
          <p:nvPr/>
        </p:nvSpPr>
        <p:spPr>
          <a:xfrm>
            <a:off x="5858200" y="4643703"/>
            <a:ext cx="1133644" cy="338554"/>
          </a:xfrm>
          <a:prstGeom prst="rect">
            <a:avLst/>
          </a:prstGeom>
          <a:solidFill>
            <a:srgbClr val="B7B7FF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RIGHT_HIT_ANGLE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2" name="TextBox 23">
            <a:extLst>
              <a:ext uri="{FF2B5EF4-FFF2-40B4-BE49-F238E27FC236}">
                <a16:creationId xmlns:a16="http://schemas.microsoft.com/office/drawing/2014/main" id="{301375C0-9B24-4F91-93D3-4DD717994603}"/>
              </a:ext>
            </a:extLst>
          </p:cNvPr>
          <p:cNvSpPr txBox="1"/>
          <p:nvPr/>
        </p:nvSpPr>
        <p:spPr>
          <a:xfrm>
            <a:off x="7836521" y="5115261"/>
            <a:ext cx="1539204" cy="338554"/>
          </a:xfrm>
          <a:prstGeom prst="rect">
            <a:avLst/>
          </a:prstGeom>
          <a:solidFill>
            <a:srgbClr val="B7B7FF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RIGHT_SHOULDER_ANGLE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72°</a:t>
            </a:r>
            <a:endParaRPr kumimoji="0" lang="es-PE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56484369-CDA3-4D65-B517-A56D9698675E}"/>
              </a:ext>
            </a:extLst>
          </p:cNvPr>
          <p:cNvSpPr txBox="1"/>
          <p:nvPr/>
        </p:nvSpPr>
        <p:spPr>
          <a:xfrm>
            <a:off x="6910548" y="3844505"/>
            <a:ext cx="1249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POSE 5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1CD4A8E1-E95C-43C9-8210-844468E8BFBD}"/>
              </a:ext>
            </a:extLst>
          </p:cNvPr>
          <p:cNvSpPr txBox="1"/>
          <p:nvPr/>
        </p:nvSpPr>
        <p:spPr>
          <a:xfrm>
            <a:off x="275548" y="4147705"/>
            <a:ext cx="1249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POSE 4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0332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D1A6"/>
            </a:gs>
            <a:gs pos="100000">
              <a:srgbClr val="00A9DE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562D29-34F2-4FD0-87B4-F1F8FB836084}"/>
              </a:ext>
            </a:extLst>
          </p:cNvPr>
          <p:cNvSpPr txBox="1"/>
          <p:nvPr/>
        </p:nvSpPr>
        <p:spPr>
          <a:xfrm>
            <a:off x="2114550" y="1036257"/>
            <a:ext cx="1972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FIN DE SET</a:t>
            </a:r>
            <a:endParaRPr lang="es-PE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D0EA4-FA3B-49DB-A479-0766B03260AF}"/>
              </a:ext>
            </a:extLst>
          </p:cNvPr>
          <p:cNvSpPr txBox="1"/>
          <p:nvPr/>
        </p:nvSpPr>
        <p:spPr>
          <a:xfrm>
            <a:off x="7296150" y="1036256"/>
            <a:ext cx="3053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FIN DE EJERCICIO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1801734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11054</TotalTime>
  <Words>743</Words>
  <Application>Microsoft Office PowerPoint</Application>
  <PresentationFormat>Widescreen</PresentationFormat>
  <Paragraphs>193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 Unicode MS</vt:lpstr>
      <vt:lpstr>Arial</vt:lpstr>
      <vt:lpstr>Calibri</vt:lpstr>
      <vt:lpstr>Calibri Light</vt:lpstr>
      <vt:lpstr>PROGRESS PERSONAL USE</vt:lpstr>
      <vt:lpstr>Office Theme</vt:lpstr>
      <vt:lpstr>Inventario de ejercicios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PROTOTIPO PANTALLAS MEDICIÓN</dc:title>
  <dc:creator>Manuel David Alcantara</dc:creator>
  <cp:lastModifiedBy>Manuel David Alcantara Zapata</cp:lastModifiedBy>
  <cp:revision>82</cp:revision>
  <dcterms:created xsi:type="dcterms:W3CDTF">2022-10-22T04:55:22Z</dcterms:created>
  <dcterms:modified xsi:type="dcterms:W3CDTF">2023-04-15T21:46:28Z</dcterms:modified>
</cp:coreProperties>
</file>